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1" r:id="rId6"/>
    <p:sldId id="262" r:id="rId7"/>
    <p:sldId id="259" r:id="rId8"/>
    <p:sldId id="263" r:id="rId9"/>
    <p:sldId id="265" r:id="rId10"/>
    <p:sldId id="264" r:id="rId11"/>
    <p:sldId id="266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958" autoAdjust="0"/>
  </p:normalViewPr>
  <p:slideViewPr>
    <p:cSldViewPr snapToGrid="0">
      <p:cViewPr varScale="1">
        <p:scale>
          <a:sx n="82" d="100"/>
          <a:sy n="82" d="100"/>
        </p:scale>
        <p:origin x="346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</dgm:pt>
    <dgm:pt modelId="{701D68F5-42F8-47BC-8FED-84C50F595DF0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dirty="0"/>
            <a:t>Connect</a:t>
          </a:r>
          <a:endParaRPr lang="en-US" dirty="0"/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Select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Trade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124549B3-4D2E-462E-88D4-B2D8ACA388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C976934B-651A-4ABB-835A-E8003B54E7F2}" type="pres">
      <dgm:prSet presAssocID="{701D68F5-42F8-47BC-8FED-84C50F595DF0}" presName="compNode" presStyleCnt="0"/>
      <dgm:spPr/>
    </dgm:pt>
    <dgm:pt modelId="{955355D5-179D-4E55-98D1-8C87F7B59B5E}" type="pres">
      <dgm:prSet presAssocID="{701D68F5-42F8-47BC-8FED-84C50F595DF0}" presName="iconBgRect" presStyleLbl="bgShp" presStyleIdx="0" presStyleCnt="3"/>
      <dgm:spPr/>
    </dgm:pt>
    <dgm:pt modelId="{4E159581-211E-4992-8B2C-49ED594367CC}" type="pres">
      <dgm:prSet presAssocID="{701D68F5-42F8-47BC-8FED-84C50F595DF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9C10374D-6EF4-449C-8112-8327FDBC8AB5}" type="pres">
      <dgm:prSet presAssocID="{701D68F5-42F8-47BC-8FED-84C50F595DF0}" presName="spaceRect" presStyleCnt="0"/>
      <dgm:spPr/>
    </dgm:pt>
    <dgm:pt modelId="{11A05A97-9D5D-445E-911D-DE254CEC1800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</dgm:pt>
    <dgm:pt modelId="{7C29DC74-47B0-410C-A806-5652A092484F}" type="pres">
      <dgm:prSet presAssocID="{0C95B389-AC0C-4055-9AA3-38815EFC8B0A}" presName="sibTrans" presStyleCnt="0"/>
      <dgm:spPr/>
    </dgm:pt>
    <dgm:pt modelId="{ACFD60D1-1D47-4B6F-A9C9-FE0526336BC8}" type="pres">
      <dgm:prSet presAssocID="{91A66877-AC1C-46D9-BF2C-6024B638DEA9}" presName="compNode" presStyleCnt="0"/>
      <dgm:spPr/>
    </dgm:pt>
    <dgm:pt modelId="{96C174F4-BFA6-4F3C-9539-AF8C2EB249A6}" type="pres">
      <dgm:prSet presAssocID="{91A66877-AC1C-46D9-BF2C-6024B638DEA9}" presName="iconBgRect" presStyleLbl="bgShp" presStyleIdx="1" presStyleCnt="3"/>
      <dgm:spPr/>
    </dgm:pt>
    <dgm:pt modelId="{BEFDB64B-50C7-4B4B-9819-888406B7E304}" type="pres">
      <dgm:prSet presAssocID="{91A66877-AC1C-46D9-BF2C-6024B638DEA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0AC2943-FC8C-46E9-AE25-5D7076D949C5}" type="pres">
      <dgm:prSet presAssocID="{91A66877-AC1C-46D9-BF2C-6024B638DEA9}" presName="spaceRect" presStyleCnt="0"/>
      <dgm:spPr/>
    </dgm:pt>
    <dgm:pt modelId="{926F5D33-514B-4C40-A588-6E32DB633FF8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</dgm:pt>
    <dgm:pt modelId="{E83D873C-4539-4440-8DD4-AA9AEFDB7C72}" type="pres">
      <dgm:prSet presAssocID="{BFCE4A28-C381-46FF-935A-B11534EF7D87}" presName="sibTrans" presStyleCnt="0"/>
      <dgm:spPr/>
    </dgm:pt>
    <dgm:pt modelId="{B224FE41-013E-4724-B587-1118F42C359E}" type="pres">
      <dgm:prSet presAssocID="{76CC3289-2662-43F0-A3C6-BA04A135F08C}" presName="compNode" presStyleCnt="0"/>
      <dgm:spPr/>
    </dgm:pt>
    <dgm:pt modelId="{02586184-F50F-423E-87D8-98155C7F6A8B}" type="pres">
      <dgm:prSet presAssocID="{76CC3289-2662-43F0-A3C6-BA04A135F08C}" presName="iconBgRect" presStyleLbl="bgShp" presStyleIdx="2" presStyleCnt="3"/>
      <dgm:spPr/>
    </dgm:pt>
    <dgm:pt modelId="{65073D28-435D-4DB1-AC2C-ABAEFFB40E5C}" type="pres">
      <dgm:prSet presAssocID="{76CC3289-2662-43F0-A3C6-BA04A135F08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91B662A2-4738-4411-AEF1-EBAD436B0B4C}" type="pres">
      <dgm:prSet presAssocID="{76CC3289-2662-43F0-A3C6-BA04A135F08C}" presName="spaceRect" presStyleCnt="0"/>
      <dgm:spPr/>
    </dgm:pt>
    <dgm:pt modelId="{EC5E8A69-6017-49A1-BB98-1FFA62525696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3B8F202-9C2E-42D3-BBD6-987F8B750D3A}" type="presOf" srcId="{76CC3289-2662-43F0-A3C6-BA04A135F08C}" destId="{EC5E8A69-6017-49A1-BB98-1FFA62525696}" srcOrd="0" destOrd="0" presId="urn:microsoft.com/office/officeart/2018/5/layout/IconCircleLabelList"/>
    <dgm:cxn modelId="{A6EAA810-3B4E-494B-A1D5-BD1A067DE95E}" type="presOf" srcId="{701D68F5-42F8-47BC-8FED-84C50F595DF0}" destId="{11A05A97-9D5D-445E-911D-DE254CEC1800}" srcOrd="0" destOrd="0" presId="urn:microsoft.com/office/officeart/2018/5/layout/IconCircle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B3A0906B-E8F5-4682-98E3-A533566C3AB2}" type="presOf" srcId="{91A66877-AC1C-46D9-BF2C-6024B638DEA9}" destId="{926F5D33-514B-4C40-A588-6E32DB633FF8}" srcOrd="0" destOrd="0" presId="urn:microsoft.com/office/officeart/2018/5/layout/IconCircleLabelList"/>
    <dgm:cxn modelId="{98FBD24D-9487-4A15-9418-A40638E8F25A}" type="presOf" srcId="{7D9C16A6-8C48-4165-8DAF-8C957C12A8FA}" destId="{124549B3-4D2E-462E-88D4-B2D8ACA388BD}" srcOrd="0" destOrd="0" presId="urn:microsoft.com/office/officeart/2018/5/layout/IconCircle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59AF4605-3F73-4524-B28E-8984D5E7E7E1}" type="presParOf" srcId="{124549B3-4D2E-462E-88D4-B2D8ACA388BD}" destId="{C976934B-651A-4ABB-835A-E8003B54E7F2}" srcOrd="0" destOrd="0" presId="urn:microsoft.com/office/officeart/2018/5/layout/IconCircleLabelList"/>
    <dgm:cxn modelId="{4976FB62-0BFF-4F37-997A-55A425A0CA3F}" type="presParOf" srcId="{C976934B-651A-4ABB-835A-E8003B54E7F2}" destId="{955355D5-179D-4E55-98D1-8C87F7B59B5E}" srcOrd="0" destOrd="0" presId="urn:microsoft.com/office/officeart/2018/5/layout/IconCircleLabelList"/>
    <dgm:cxn modelId="{A8B3C7E0-0B9A-41B8-B01B-5F7285668D0B}" type="presParOf" srcId="{C976934B-651A-4ABB-835A-E8003B54E7F2}" destId="{4E159581-211E-4992-8B2C-49ED594367CC}" srcOrd="1" destOrd="0" presId="urn:microsoft.com/office/officeart/2018/5/layout/IconCircleLabelList"/>
    <dgm:cxn modelId="{79F40170-1D70-4BEB-BE2C-F4224BFC032B}" type="presParOf" srcId="{C976934B-651A-4ABB-835A-E8003B54E7F2}" destId="{9C10374D-6EF4-449C-8112-8327FDBC8AB5}" srcOrd="2" destOrd="0" presId="urn:microsoft.com/office/officeart/2018/5/layout/IconCircleLabelList"/>
    <dgm:cxn modelId="{9D16576F-20BB-43B2-BD2D-0F1DEFFE8AA7}" type="presParOf" srcId="{C976934B-651A-4ABB-835A-E8003B54E7F2}" destId="{11A05A97-9D5D-445E-911D-DE254CEC1800}" srcOrd="3" destOrd="0" presId="urn:microsoft.com/office/officeart/2018/5/layout/IconCircleLabelList"/>
    <dgm:cxn modelId="{EEDC7ADD-3334-4C92-AF21-0CDDBA54ED2F}" type="presParOf" srcId="{124549B3-4D2E-462E-88D4-B2D8ACA388BD}" destId="{7C29DC74-47B0-410C-A806-5652A092484F}" srcOrd="1" destOrd="0" presId="urn:microsoft.com/office/officeart/2018/5/layout/IconCircleLabelList"/>
    <dgm:cxn modelId="{1054923C-18C1-40FD-9313-CEF210880972}" type="presParOf" srcId="{124549B3-4D2E-462E-88D4-B2D8ACA388BD}" destId="{ACFD60D1-1D47-4B6F-A9C9-FE0526336BC8}" srcOrd="2" destOrd="0" presId="urn:microsoft.com/office/officeart/2018/5/layout/IconCircleLabelList"/>
    <dgm:cxn modelId="{4690D8AA-9553-49ED-A25A-4B6152FF9A44}" type="presParOf" srcId="{ACFD60D1-1D47-4B6F-A9C9-FE0526336BC8}" destId="{96C174F4-BFA6-4F3C-9539-AF8C2EB249A6}" srcOrd="0" destOrd="0" presId="urn:microsoft.com/office/officeart/2018/5/layout/IconCircleLabelList"/>
    <dgm:cxn modelId="{E37BD492-D025-4D04-B7B5-01CB852A596D}" type="presParOf" srcId="{ACFD60D1-1D47-4B6F-A9C9-FE0526336BC8}" destId="{BEFDB64B-50C7-4B4B-9819-888406B7E304}" srcOrd="1" destOrd="0" presId="urn:microsoft.com/office/officeart/2018/5/layout/IconCircleLabelList"/>
    <dgm:cxn modelId="{0AE32507-C46A-422A-BDB6-DFA9E3C08A27}" type="presParOf" srcId="{ACFD60D1-1D47-4B6F-A9C9-FE0526336BC8}" destId="{10AC2943-FC8C-46E9-AE25-5D7076D949C5}" srcOrd="2" destOrd="0" presId="urn:microsoft.com/office/officeart/2018/5/layout/IconCircleLabelList"/>
    <dgm:cxn modelId="{A6876479-9FD8-4817-B664-4F1FAA474EAB}" type="presParOf" srcId="{ACFD60D1-1D47-4B6F-A9C9-FE0526336BC8}" destId="{926F5D33-514B-4C40-A588-6E32DB633FF8}" srcOrd="3" destOrd="0" presId="urn:microsoft.com/office/officeart/2018/5/layout/IconCircleLabelList"/>
    <dgm:cxn modelId="{5CCC6A6C-1FDA-46FE-BB2E-78C1534A31D0}" type="presParOf" srcId="{124549B3-4D2E-462E-88D4-B2D8ACA388BD}" destId="{E83D873C-4539-4440-8DD4-AA9AEFDB7C72}" srcOrd="3" destOrd="0" presId="urn:microsoft.com/office/officeart/2018/5/layout/IconCircleLabelList"/>
    <dgm:cxn modelId="{5E700BE2-A10F-4280-A8A8-EC96A32BB2C7}" type="presParOf" srcId="{124549B3-4D2E-462E-88D4-B2D8ACA388BD}" destId="{B224FE41-013E-4724-B587-1118F42C359E}" srcOrd="4" destOrd="0" presId="urn:microsoft.com/office/officeart/2018/5/layout/IconCircleLabelList"/>
    <dgm:cxn modelId="{3822D967-0738-4AB3-BB6B-39844C877D3A}" type="presParOf" srcId="{B224FE41-013E-4724-B587-1118F42C359E}" destId="{02586184-F50F-423E-87D8-98155C7F6A8B}" srcOrd="0" destOrd="0" presId="urn:microsoft.com/office/officeart/2018/5/layout/IconCircleLabelList"/>
    <dgm:cxn modelId="{813BDC19-C278-4A1A-9D13-9CFE80C731A9}" type="presParOf" srcId="{B224FE41-013E-4724-B587-1118F42C359E}" destId="{65073D28-435D-4DB1-AC2C-ABAEFFB40E5C}" srcOrd="1" destOrd="0" presId="urn:microsoft.com/office/officeart/2018/5/layout/IconCircleLabelList"/>
    <dgm:cxn modelId="{F047814F-F53A-4C9A-9A91-98EE9C870581}" type="presParOf" srcId="{B224FE41-013E-4724-B587-1118F42C359E}" destId="{91B662A2-4738-4411-AEF1-EBAD436B0B4C}" srcOrd="2" destOrd="0" presId="urn:microsoft.com/office/officeart/2018/5/layout/IconCircleLabelList"/>
    <dgm:cxn modelId="{5D829114-11CB-4DA2-8416-3A0FBC629AEE}" type="presParOf" srcId="{B224FE41-013E-4724-B587-1118F42C359E}" destId="{EC5E8A69-6017-49A1-BB98-1FFA6252569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a clean and easy to understand interface.</a:t>
          </a:r>
          <a:endParaRPr lang="en-US" sz="1700" dirty="0">
            <a:solidFill>
              <a:schemeClr val="bg1"/>
            </a:solidFill>
          </a:endParaRP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to know the fees associated with a transfer of my money between different assets before I initiate the transfer</a:t>
          </a:r>
          <a:r>
            <a:rPr lang="en-US" sz="1700" b="0" i="0" dirty="0">
              <a:solidFill>
                <a:schemeClr val="bg1"/>
              </a:solidFill>
              <a:effectLst/>
              <a:latin typeface="Slack-Lato"/>
            </a:rPr>
            <a:t>.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8578359-4A39-4923-AB05-058210CFA3AA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financial manager, I want to save time and money by automating the transfer of my client's assets so an employee can utilize their time more effectively.</a:t>
          </a:r>
          <a:endParaRPr lang="en-US" sz="1700" b="0" i="0" dirty="0">
            <a:solidFill>
              <a:schemeClr val="bg1"/>
            </a:solidFill>
            <a:effectLst/>
            <a:latin typeface="Slack-Lato"/>
          </a:endParaRPr>
        </a:p>
      </dgm:t>
    </dgm:pt>
    <dgm:pt modelId="{E574DA5E-FD09-4619-AE13-3AB01EAAA938}" type="parTrans" cxnId="{40712DE0-50BF-4A9C-9E1F-FD49BE80C7F2}">
      <dgm:prSet/>
      <dgm:spPr/>
      <dgm:t>
        <a:bodyPr/>
        <a:lstStyle/>
        <a:p>
          <a:endParaRPr lang="en-US"/>
        </a:p>
      </dgm:t>
    </dgm:pt>
    <dgm:pt modelId="{F4141A8F-F2E8-4BC9-92BC-F896390055E0}" type="sibTrans" cxnId="{40712DE0-50BF-4A9C-9E1F-FD49BE80C7F2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 custScaleY="11365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 custScaleY="11365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9929E2F9-4A08-4325-803B-99EE577A7B58}" type="pres">
      <dgm:prSet presAssocID="{58578359-4A39-4923-AB05-058210CFA3AA}" presName="text_3" presStyleLbl="node1" presStyleIdx="2" presStyleCnt="3" custScaleY="113654">
        <dgm:presLayoutVars>
          <dgm:bulletEnabled val="1"/>
        </dgm:presLayoutVars>
      </dgm:prSet>
      <dgm:spPr/>
    </dgm:pt>
    <dgm:pt modelId="{C1736761-55F6-481E-B609-412B163F045F}" type="pres">
      <dgm:prSet presAssocID="{58578359-4A39-4923-AB05-058210CFA3AA}" presName="accent_3" presStyleCnt="0"/>
      <dgm:spPr/>
    </dgm:pt>
    <dgm:pt modelId="{ACEA2D94-3550-449C-954F-03AB460B9416}" type="pres">
      <dgm:prSet presAssocID="{58578359-4A39-4923-AB05-058210CFA3AA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A8F0BFC1-8AD0-4F7B-998B-D8FE85D02392}" type="presOf" srcId="{58578359-4A39-4923-AB05-058210CFA3AA}" destId="{9929E2F9-4A08-4325-803B-99EE577A7B58}" srcOrd="0" destOrd="0" presId="urn:microsoft.com/office/officeart/2008/layout/VerticalCurvedList"/>
    <dgm:cxn modelId="{40712DE0-50BF-4A9C-9E1F-FD49BE80C7F2}" srcId="{7E5AA53B-3EEE-4DE4-BB81-9044890C2946}" destId="{58578359-4A39-4923-AB05-058210CFA3AA}" srcOrd="2" destOrd="0" parTransId="{E574DA5E-FD09-4619-AE13-3AB01EAAA938}" sibTransId="{F4141A8F-F2E8-4BC9-92BC-F896390055E0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1DF1D9C7-D94B-4636-94A2-8DC994CF4396}" type="presParOf" srcId="{90561C55-3C6E-4D53-85E1-2C50BCDDA392}" destId="{9929E2F9-4A08-4325-803B-99EE577A7B58}" srcOrd="5" destOrd="0" presId="urn:microsoft.com/office/officeart/2008/layout/VerticalCurvedList"/>
    <dgm:cxn modelId="{B56B1CD5-4FD5-4968-8649-4A0707401755}" type="presParOf" srcId="{90561C55-3C6E-4D53-85E1-2C50BCDDA392}" destId="{C1736761-55F6-481E-B609-412B163F045F}" srcOrd="6" destOrd="0" presId="urn:microsoft.com/office/officeart/2008/layout/VerticalCurvedList"/>
    <dgm:cxn modelId="{95E2C789-812B-44CC-8FBD-64CBDCD81A5D}" type="presParOf" srcId="{C1736761-55F6-481E-B609-412B163F045F}" destId="{ACEA2D94-3550-449C-954F-03AB460B941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35E8C6-6A58-4BF8-8B37-680EB7668281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3A9054A-F1B2-4664-8F30-5D853EBD6F6D}">
      <dgm:prSet/>
      <dgm:spPr/>
      <dgm:t>
        <a:bodyPr/>
        <a:lstStyle/>
        <a:p>
          <a:r>
            <a:rPr lang="en-US" dirty="0"/>
            <a:t>Uses functionality to set USD denominated and firm accounts to accept fees</a:t>
          </a:r>
        </a:p>
      </dgm:t>
    </dgm:pt>
    <dgm:pt modelId="{31B3492D-C5B0-4C26-BF56-25B618B51D34}" type="parTrans" cxnId="{07950DA8-7E06-48C7-A542-85BC6025E283}">
      <dgm:prSet/>
      <dgm:spPr/>
      <dgm:t>
        <a:bodyPr/>
        <a:lstStyle/>
        <a:p>
          <a:endParaRPr lang="en-US"/>
        </a:p>
      </dgm:t>
    </dgm:pt>
    <dgm:pt modelId="{88B5385C-E641-49C1-B223-D65F3009C4FB}" type="sibTrans" cxnId="{07950DA8-7E06-48C7-A542-85BC6025E283}">
      <dgm:prSet/>
      <dgm:spPr/>
      <dgm:t>
        <a:bodyPr/>
        <a:lstStyle/>
        <a:p>
          <a:endParaRPr lang="en-US"/>
        </a:p>
      </dgm:t>
    </dgm:pt>
    <dgm:pt modelId="{AB764F79-0E16-414E-BB03-998DA154FD8D}">
      <dgm:prSet/>
      <dgm:spPr/>
      <dgm:t>
        <a:bodyPr/>
        <a:lstStyle/>
        <a:p>
          <a:r>
            <a:rPr lang="en-US" dirty="0"/>
            <a:t>Contract acts as Ethereum account</a:t>
          </a:r>
        </a:p>
      </dgm:t>
    </dgm:pt>
    <dgm:pt modelId="{2DE8761B-9AF3-431B-8337-9E48AC833D42}" type="parTrans" cxnId="{90EFEB0C-0712-4372-AF25-118BD0C9DD98}">
      <dgm:prSet/>
      <dgm:spPr/>
      <dgm:t>
        <a:bodyPr/>
        <a:lstStyle/>
        <a:p>
          <a:endParaRPr lang="en-US"/>
        </a:p>
      </dgm:t>
    </dgm:pt>
    <dgm:pt modelId="{9D87CFFA-FE75-4839-8508-86D381D3F1FF}" type="sibTrans" cxnId="{90EFEB0C-0712-4372-AF25-118BD0C9DD98}">
      <dgm:prSet/>
      <dgm:spPr/>
      <dgm:t>
        <a:bodyPr/>
        <a:lstStyle/>
        <a:p>
          <a:endParaRPr lang="en-US"/>
        </a:p>
      </dgm:t>
    </dgm:pt>
    <dgm:pt modelId="{BB049B80-F3B6-49C5-9C45-2C2F119F741C}">
      <dgm:prSet/>
      <dgm:spPr/>
      <dgm:t>
        <a:bodyPr/>
        <a:lstStyle/>
        <a:p>
          <a:r>
            <a:rPr lang="en-US" dirty="0"/>
            <a:t>Allows transference between market and Ethereum accounts</a:t>
          </a:r>
        </a:p>
      </dgm:t>
    </dgm:pt>
    <dgm:pt modelId="{FA6E79EC-1CB8-4828-ACCA-76C888605F81}" type="parTrans" cxnId="{D8DAF51C-006A-456B-B412-16BBFE32BF47}">
      <dgm:prSet/>
      <dgm:spPr/>
      <dgm:t>
        <a:bodyPr/>
        <a:lstStyle/>
        <a:p>
          <a:endParaRPr lang="en-US"/>
        </a:p>
      </dgm:t>
    </dgm:pt>
    <dgm:pt modelId="{4E4DF56D-08CA-4762-8D83-CD16AA9D3C4D}" type="sibTrans" cxnId="{D8DAF51C-006A-456B-B412-16BBFE32BF47}">
      <dgm:prSet/>
      <dgm:spPr/>
      <dgm:t>
        <a:bodyPr/>
        <a:lstStyle/>
        <a:p>
          <a:endParaRPr lang="en-US"/>
        </a:p>
      </dgm:t>
    </dgm:pt>
    <dgm:pt modelId="{23767423-9E1D-4434-9022-449D686308AD}" type="pres">
      <dgm:prSet presAssocID="{B335E8C6-6A58-4BF8-8B37-680EB7668281}" presName="linear" presStyleCnt="0">
        <dgm:presLayoutVars>
          <dgm:animLvl val="lvl"/>
          <dgm:resizeHandles val="exact"/>
        </dgm:presLayoutVars>
      </dgm:prSet>
      <dgm:spPr/>
    </dgm:pt>
    <dgm:pt modelId="{4CD72999-BD3B-4C6C-B3F2-95F374A4C980}" type="pres">
      <dgm:prSet presAssocID="{43A9054A-F1B2-4664-8F30-5D853EBD6F6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2C8F607-DFEB-4B1A-B978-C0C694F7D34F}" type="pres">
      <dgm:prSet presAssocID="{88B5385C-E641-49C1-B223-D65F3009C4FB}" presName="spacer" presStyleCnt="0"/>
      <dgm:spPr/>
    </dgm:pt>
    <dgm:pt modelId="{BE515C5E-31C1-4E32-BEDA-A062F999030B}" type="pres">
      <dgm:prSet presAssocID="{AB764F79-0E16-414E-BB03-998DA154FD8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7AEB5C-0A5D-42D9-8D08-B4D09F07B526}" type="pres">
      <dgm:prSet presAssocID="{9D87CFFA-FE75-4839-8508-86D381D3F1FF}" presName="spacer" presStyleCnt="0"/>
      <dgm:spPr/>
    </dgm:pt>
    <dgm:pt modelId="{8BE76557-BD40-43CB-89BC-AFC4C38515F7}" type="pres">
      <dgm:prSet presAssocID="{BB049B80-F3B6-49C5-9C45-2C2F119F741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8B00A0B-EAEF-4DA9-8CDD-94923CDBB0DF}" type="presOf" srcId="{AB764F79-0E16-414E-BB03-998DA154FD8D}" destId="{BE515C5E-31C1-4E32-BEDA-A062F999030B}" srcOrd="0" destOrd="0" presId="urn:microsoft.com/office/officeart/2005/8/layout/vList2"/>
    <dgm:cxn modelId="{7564690C-BEA7-4CAF-B293-06BE7361C1B5}" type="presOf" srcId="{B335E8C6-6A58-4BF8-8B37-680EB7668281}" destId="{23767423-9E1D-4434-9022-449D686308AD}" srcOrd="0" destOrd="0" presId="urn:microsoft.com/office/officeart/2005/8/layout/vList2"/>
    <dgm:cxn modelId="{90EFEB0C-0712-4372-AF25-118BD0C9DD98}" srcId="{B335E8C6-6A58-4BF8-8B37-680EB7668281}" destId="{AB764F79-0E16-414E-BB03-998DA154FD8D}" srcOrd="1" destOrd="0" parTransId="{2DE8761B-9AF3-431B-8337-9E48AC833D42}" sibTransId="{9D87CFFA-FE75-4839-8508-86D381D3F1FF}"/>
    <dgm:cxn modelId="{D8DAF51C-006A-456B-B412-16BBFE32BF47}" srcId="{B335E8C6-6A58-4BF8-8B37-680EB7668281}" destId="{BB049B80-F3B6-49C5-9C45-2C2F119F741C}" srcOrd="2" destOrd="0" parTransId="{FA6E79EC-1CB8-4828-ACCA-76C888605F81}" sibTransId="{4E4DF56D-08CA-4762-8D83-CD16AA9D3C4D}"/>
    <dgm:cxn modelId="{CA5DE987-C195-498F-AD7C-DAF77C96A76D}" type="presOf" srcId="{43A9054A-F1B2-4664-8F30-5D853EBD6F6D}" destId="{4CD72999-BD3B-4C6C-B3F2-95F374A4C980}" srcOrd="0" destOrd="0" presId="urn:microsoft.com/office/officeart/2005/8/layout/vList2"/>
    <dgm:cxn modelId="{EC8B7B99-6C90-4E54-ABEF-030D1BB708E7}" type="presOf" srcId="{BB049B80-F3B6-49C5-9C45-2C2F119F741C}" destId="{8BE76557-BD40-43CB-89BC-AFC4C38515F7}" srcOrd="0" destOrd="0" presId="urn:microsoft.com/office/officeart/2005/8/layout/vList2"/>
    <dgm:cxn modelId="{07950DA8-7E06-48C7-A542-85BC6025E283}" srcId="{B335E8C6-6A58-4BF8-8B37-680EB7668281}" destId="{43A9054A-F1B2-4664-8F30-5D853EBD6F6D}" srcOrd="0" destOrd="0" parTransId="{31B3492D-C5B0-4C26-BF56-25B618B51D34}" sibTransId="{88B5385C-E641-49C1-B223-D65F3009C4FB}"/>
    <dgm:cxn modelId="{836C1947-0199-42F3-B307-FA81A82CB40E}" type="presParOf" srcId="{23767423-9E1D-4434-9022-449D686308AD}" destId="{4CD72999-BD3B-4C6C-B3F2-95F374A4C980}" srcOrd="0" destOrd="0" presId="urn:microsoft.com/office/officeart/2005/8/layout/vList2"/>
    <dgm:cxn modelId="{6BC45D03-2699-48F0-8840-0564683FDDB4}" type="presParOf" srcId="{23767423-9E1D-4434-9022-449D686308AD}" destId="{42C8F607-DFEB-4B1A-B978-C0C694F7D34F}" srcOrd="1" destOrd="0" presId="urn:microsoft.com/office/officeart/2005/8/layout/vList2"/>
    <dgm:cxn modelId="{328CE430-1B39-409B-A04B-28376D85AF86}" type="presParOf" srcId="{23767423-9E1D-4434-9022-449D686308AD}" destId="{BE515C5E-31C1-4E32-BEDA-A062F999030B}" srcOrd="2" destOrd="0" presId="urn:microsoft.com/office/officeart/2005/8/layout/vList2"/>
    <dgm:cxn modelId="{5F4318D1-C4BB-44B5-8BA0-58E1264B27E8}" type="presParOf" srcId="{23767423-9E1D-4434-9022-449D686308AD}" destId="{A37AEB5C-0A5D-42D9-8D08-B4D09F07B526}" srcOrd="3" destOrd="0" presId="urn:microsoft.com/office/officeart/2005/8/layout/vList2"/>
    <dgm:cxn modelId="{D6D2AC5A-4406-4BBE-90EC-A162548AA6D8}" type="presParOf" srcId="{23767423-9E1D-4434-9022-449D686308AD}" destId="{8BE76557-BD40-43CB-89BC-AFC4C38515F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A8ABD6-FB4D-432A-BA86-36764AE5075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C830556-86FA-43E0-9129-F5635DB16142}">
      <dgm:prSet/>
      <dgm:spPr/>
      <dgm:t>
        <a:bodyPr/>
        <a:lstStyle/>
        <a:p>
          <a:r>
            <a:rPr lang="en-US"/>
            <a:t>Bridge REMIX and Python to deploy smart contract to Ganache</a:t>
          </a:r>
        </a:p>
      </dgm:t>
    </dgm:pt>
    <dgm:pt modelId="{A871F951-0700-49CA-9F56-96DD415737E5}" type="parTrans" cxnId="{ACF2CA01-0607-41E1-A293-D434833A3F76}">
      <dgm:prSet/>
      <dgm:spPr/>
      <dgm:t>
        <a:bodyPr/>
        <a:lstStyle/>
        <a:p>
          <a:endParaRPr lang="en-US"/>
        </a:p>
      </dgm:t>
    </dgm:pt>
    <dgm:pt modelId="{FFB951E6-EB4E-4C0E-8E9E-41C16E513ED0}" type="sibTrans" cxnId="{ACF2CA01-0607-41E1-A293-D434833A3F76}">
      <dgm:prSet/>
      <dgm:spPr/>
      <dgm:t>
        <a:bodyPr/>
        <a:lstStyle/>
        <a:p>
          <a:endParaRPr lang="en-US"/>
        </a:p>
      </dgm:t>
    </dgm:pt>
    <dgm:pt modelId="{0BE28F5B-8F7E-4990-8D5B-70B66FB280F0}">
      <dgm:prSet/>
      <dgm:spPr/>
      <dgm:t>
        <a:bodyPr/>
        <a:lstStyle/>
        <a:p>
          <a:r>
            <a:rPr lang="en-US"/>
            <a:t>Ganache </a:t>
          </a:r>
        </a:p>
      </dgm:t>
    </dgm:pt>
    <dgm:pt modelId="{7CE03630-AFEC-4C6D-AA09-D93BF252826D}" type="parTrans" cxnId="{2301F8C7-CC7D-4B3A-92FC-E21538E67FC8}">
      <dgm:prSet/>
      <dgm:spPr/>
      <dgm:t>
        <a:bodyPr/>
        <a:lstStyle/>
        <a:p>
          <a:endParaRPr lang="en-US"/>
        </a:p>
      </dgm:t>
    </dgm:pt>
    <dgm:pt modelId="{E6980939-A3FD-4240-9941-CCC10C2DA64F}" type="sibTrans" cxnId="{2301F8C7-CC7D-4B3A-92FC-E21538E67FC8}">
      <dgm:prSet/>
      <dgm:spPr/>
      <dgm:t>
        <a:bodyPr/>
        <a:lstStyle/>
        <a:p>
          <a:endParaRPr lang="en-US"/>
        </a:p>
      </dgm:t>
    </dgm:pt>
    <dgm:pt modelId="{F2A25E1D-2930-40AC-B623-D3C2FB71B4D1}">
      <dgm:prSet/>
      <dgm:spPr/>
      <dgm:t>
        <a:bodyPr/>
        <a:lstStyle/>
        <a:p>
          <a:r>
            <a:rPr lang="en-US"/>
            <a:t>URL</a:t>
          </a:r>
        </a:p>
      </dgm:t>
    </dgm:pt>
    <dgm:pt modelId="{E72B9EB7-EDAD-4D0C-B9DF-FF9094FB3593}" type="parTrans" cxnId="{E737F278-80A9-47F4-8277-1E519861D3AB}">
      <dgm:prSet/>
      <dgm:spPr/>
      <dgm:t>
        <a:bodyPr/>
        <a:lstStyle/>
        <a:p>
          <a:endParaRPr lang="en-US"/>
        </a:p>
      </dgm:t>
    </dgm:pt>
    <dgm:pt modelId="{40298492-C1E0-4ED8-8A35-3133C2C5C539}" type="sibTrans" cxnId="{E737F278-80A9-47F4-8277-1E519861D3AB}">
      <dgm:prSet/>
      <dgm:spPr/>
      <dgm:t>
        <a:bodyPr/>
        <a:lstStyle/>
        <a:p>
          <a:endParaRPr lang="en-US"/>
        </a:p>
      </dgm:t>
    </dgm:pt>
    <dgm:pt modelId="{1771BCDB-324F-45EF-A067-2DB2D7A76F66}">
      <dgm:prSet/>
      <dgm:spPr/>
      <dgm:t>
        <a:bodyPr/>
        <a:lstStyle/>
        <a:p>
          <a:r>
            <a:rPr lang="en-US"/>
            <a:t>Addresses</a:t>
          </a:r>
        </a:p>
      </dgm:t>
    </dgm:pt>
    <dgm:pt modelId="{4C4D028B-7480-40E5-9AD5-8433FF3B783D}" type="parTrans" cxnId="{F48AB65C-E078-49BB-9BED-85471B6DC450}">
      <dgm:prSet/>
      <dgm:spPr/>
      <dgm:t>
        <a:bodyPr/>
        <a:lstStyle/>
        <a:p>
          <a:endParaRPr lang="en-US"/>
        </a:p>
      </dgm:t>
    </dgm:pt>
    <dgm:pt modelId="{3FA99A15-9EA9-44E0-B487-5B7464AC281B}" type="sibTrans" cxnId="{F48AB65C-E078-49BB-9BED-85471B6DC450}">
      <dgm:prSet/>
      <dgm:spPr/>
      <dgm:t>
        <a:bodyPr/>
        <a:lstStyle/>
        <a:p>
          <a:endParaRPr lang="en-US"/>
        </a:p>
      </dgm:t>
    </dgm:pt>
    <dgm:pt modelId="{9D00A740-EC0F-41BC-8E24-B22FB4218255}">
      <dgm:prSet/>
      <dgm:spPr/>
      <dgm:t>
        <a:bodyPr/>
        <a:lstStyle/>
        <a:p>
          <a:r>
            <a:rPr lang="en-US"/>
            <a:t>Private keys</a:t>
          </a:r>
        </a:p>
      </dgm:t>
    </dgm:pt>
    <dgm:pt modelId="{0D3A6F1C-173B-48E4-8440-73B16D5F63C0}" type="parTrans" cxnId="{0386C594-E144-40FF-B14B-7B6B0CE4874B}">
      <dgm:prSet/>
      <dgm:spPr/>
      <dgm:t>
        <a:bodyPr/>
        <a:lstStyle/>
        <a:p>
          <a:endParaRPr lang="en-US"/>
        </a:p>
      </dgm:t>
    </dgm:pt>
    <dgm:pt modelId="{60FB1C84-28D4-42EF-A48D-563D74ECC400}" type="sibTrans" cxnId="{0386C594-E144-40FF-B14B-7B6B0CE4874B}">
      <dgm:prSet/>
      <dgm:spPr/>
      <dgm:t>
        <a:bodyPr/>
        <a:lstStyle/>
        <a:p>
          <a:endParaRPr lang="en-US"/>
        </a:p>
      </dgm:t>
    </dgm:pt>
    <dgm:pt modelId="{FB58925F-1F34-42DD-B83B-566216BDD7F5}">
      <dgm:prSet/>
      <dgm:spPr/>
      <dgm:t>
        <a:bodyPr/>
        <a:lstStyle/>
        <a:p>
          <a:r>
            <a:rPr lang="en-US" dirty="0"/>
            <a:t>REMIX smart contract</a:t>
          </a:r>
        </a:p>
      </dgm:t>
    </dgm:pt>
    <dgm:pt modelId="{402E2AE9-F347-4ECF-8CC8-3BBC7A96C24C}" type="parTrans" cxnId="{139345CF-258C-4770-93A8-4CA809341335}">
      <dgm:prSet/>
      <dgm:spPr/>
      <dgm:t>
        <a:bodyPr/>
        <a:lstStyle/>
        <a:p>
          <a:endParaRPr lang="en-US"/>
        </a:p>
      </dgm:t>
    </dgm:pt>
    <dgm:pt modelId="{FDE8A0D1-7B60-46D8-8A71-9AC41A3617B7}" type="sibTrans" cxnId="{139345CF-258C-4770-93A8-4CA809341335}">
      <dgm:prSet/>
      <dgm:spPr/>
      <dgm:t>
        <a:bodyPr/>
        <a:lstStyle/>
        <a:p>
          <a:endParaRPr lang="en-US"/>
        </a:p>
      </dgm:t>
    </dgm:pt>
    <dgm:pt modelId="{092C00E4-9707-487D-B003-995FD9E3DA06}">
      <dgm:prSet/>
      <dgm:spPr/>
      <dgm:t>
        <a:bodyPr/>
        <a:lstStyle/>
        <a:p>
          <a:r>
            <a:rPr lang="en-US"/>
            <a:t>ABI</a:t>
          </a:r>
        </a:p>
      </dgm:t>
    </dgm:pt>
    <dgm:pt modelId="{5C0E1A2B-CC06-4B61-AC4E-2FF23F3965CC}" type="parTrans" cxnId="{6C975A61-6A10-4AB6-B5FD-D8699C5C5F42}">
      <dgm:prSet/>
      <dgm:spPr/>
      <dgm:t>
        <a:bodyPr/>
        <a:lstStyle/>
        <a:p>
          <a:endParaRPr lang="en-US"/>
        </a:p>
      </dgm:t>
    </dgm:pt>
    <dgm:pt modelId="{E609997F-09A5-4911-AB15-54D6FEF603DA}" type="sibTrans" cxnId="{6C975A61-6A10-4AB6-B5FD-D8699C5C5F42}">
      <dgm:prSet/>
      <dgm:spPr/>
      <dgm:t>
        <a:bodyPr/>
        <a:lstStyle/>
        <a:p>
          <a:endParaRPr lang="en-US"/>
        </a:p>
      </dgm:t>
    </dgm:pt>
    <dgm:pt modelId="{13EB6218-3E30-49A0-8141-7A7F9661A0AA}">
      <dgm:prSet/>
      <dgm:spPr/>
      <dgm:t>
        <a:bodyPr/>
        <a:lstStyle/>
        <a:p>
          <a:r>
            <a:rPr lang="en-US"/>
            <a:t>Bytecode</a:t>
          </a:r>
        </a:p>
      </dgm:t>
    </dgm:pt>
    <dgm:pt modelId="{4C740F23-1165-4AA8-AAF6-FCAB138A66B0}" type="parTrans" cxnId="{298E7444-8129-4942-8575-A4FEA81D9792}">
      <dgm:prSet/>
      <dgm:spPr/>
      <dgm:t>
        <a:bodyPr/>
        <a:lstStyle/>
        <a:p>
          <a:endParaRPr lang="en-US"/>
        </a:p>
      </dgm:t>
    </dgm:pt>
    <dgm:pt modelId="{64336D95-4700-4E15-9BFC-D2B75DCBA51D}" type="sibTrans" cxnId="{298E7444-8129-4942-8575-A4FEA81D9792}">
      <dgm:prSet/>
      <dgm:spPr/>
      <dgm:t>
        <a:bodyPr/>
        <a:lstStyle/>
        <a:p>
          <a:endParaRPr lang="en-US"/>
        </a:p>
      </dgm:t>
    </dgm:pt>
    <dgm:pt modelId="{C4500745-DB75-4972-B421-A46D416F89A1}" type="pres">
      <dgm:prSet presAssocID="{F9A8ABD6-FB4D-432A-BA86-36764AE50758}" presName="root" presStyleCnt="0">
        <dgm:presLayoutVars>
          <dgm:dir/>
          <dgm:resizeHandles val="exact"/>
        </dgm:presLayoutVars>
      </dgm:prSet>
      <dgm:spPr/>
    </dgm:pt>
    <dgm:pt modelId="{32F77A9B-67B7-4B8D-A45B-1E97564B47BE}" type="pres">
      <dgm:prSet presAssocID="{1C830556-86FA-43E0-9129-F5635DB16142}" presName="compNode" presStyleCnt="0"/>
      <dgm:spPr/>
    </dgm:pt>
    <dgm:pt modelId="{F7DDC7FB-4C6B-4E64-B53E-CA154C6EF4AF}" type="pres">
      <dgm:prSet presAssocID="{1C830556-86FA-43E0-9129-F5635DB16142}" presName="bgRect" presStyleLbl="bgShp" presStyleIdx="0" presStyleCnt="3"/>
      <dgm:spPr/>
    </dgm:pt>
    <dgm:pt modelId="{3EBA9FC2-2DF2-48FF-B0B0-F3077A8851F6}" type="pres">
      <dgm:prSet presAssocID="{1C830556-86FA-43E0-9129-F5635DB161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6265799E-6852-4CA5-8770-9A671F9DCFFC}" type="pres">
      <dgm:prSet presAssocID="{1C830556-86FA-43E0-9129-F5635DB16142}" presName="spaceRect" presStyleCnt="0"/>
      <dgm:spPr/>
    </dgm:pt>
    <dgm:pt modelId="{33C396EF-EF48-41CB-B7BC-E46D65065407}" type="pres">
      <dgm:prSet presAssocID="{1C830556-86FA-43E0-9129-F5635DB16142}" presName="parTx" presStyleLbl="revTx" presStyleIdx="0" presStyleCnt="5">
        <dgm:presLayoutVars>
          <dgm:chMax val="0"/>
          <dgm:chPref val="0"/>
        </dgm:presLayoutVars>
      </dgm:prSet>
      <dgm:spPr/>
    </dgm:pt>
    <dgm:pt modelId="{2E5514A5-1828-4152-923A-B8F09CBF0D97}" type="pres">
      <dgm:prSet presAssocID="{FFB951E6-EB4E-4C0E-8E9E-41C16E513ED0}" presName="sibTrans" presStyleCnt="0"/>
      <dgm:spPr/>
    </dgm:pt>
    <dgm:pt modelId="{0116DCD8-C9A0-4AA1-9C5E-8698FDB49D85}" type="pres">
      <dgm:prSet presAssocID="{0BE28F5B-8F7E-4990-8D5B-70B66FB280F0}" presName="compNode" presStyleCnt="0"/>
      <dgm:spPr/>
    </dgm:pt>
    <dgm:pt modelId="{F96B8EFA-0F06-4162-820F-17B96ADCE195}" type="pres">
      <dgm:prSet presAssocID="{0BE28F5B-8F7E-4990-8D5B-70B66FB280F0}" presName="bgRect" presStyleLbl="bgShp" presStyleIdx="1" presStyleCnt="3"/>
      <dgm:spPr/>
    </dgm:pt>
    <dgm:pt modelId="{02BA1EE0-5E0E-48C7-AB23-18365906F2BE}" type="pres">
      <dgm:prSet presAssocID="{0BE28F5B-8F7E-4990-8D5B-70B66FB280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8F8A960C-A508-44DD-86C2-83379FCB9930}" type="pres">
      <dgm:prSet presAssocID="{0BE28F5B-8F7E-4990-8D5B-70B66FB280F0}" presName="spaceRect" presStyleCnt="0"/>
      <dgm:spPr/>
    </dgm:pt>
    <dgm:pt modelId="{F65A3C81-37D0-450C-BD75-AAE1D8146EDD}" type="pres">
      <dgm:prSet presAssocID="{0BE28F5B-8F7E-4990-8D5B-70B66FB280F0}" presName="parTx" presStyleLbl="revTx" presStyleIdx="1" presStyleCnt="5">
        <dgm:presLayoutVars>
          <dgm:chMax val="0"/>
          <dgm:chPref val="0"/>
        </dgm:presLayoutVars>
      </dgm:prSet>
      <dgm:spPr/>
    </dgm:pt>
    <dgm:pt modelId="{ECA61E81-810A-43A8-A56F-C47ABB20EE9E}" type="pres">
      <dgm:prSet presAssocID="{0BE28F5B-8F7E-4990-8D5B-70B66FB280F0}" presName="desTx" presStyleLbl="revTx" presStyleIdx="2" presStyleCnt="5">
        <dgm:presLayoutVars/>
      </dgm:prSet>
      <dgm:spPr/>
    </dgm:pt>
    <dgm:pt modelId="{9E4CD71D-3662-47C7-B2EE-CB28426CE4EB}" type="pres">
      <dgm:prSet presAssocID="{E6980939-A3FD-4240-9941-CCC10C2DA64F}" presName="sibTrans" presStyleCnt="0"/>
      <dgm:spPr/>
    </dgm:pt>
    <dgm:pt modelId="{44302397-E9D8-4D6F-AD8E-C8090767BD32}" type="pres">
      <dgm:prSet presAssocID="{FB58925F-1F34-42DD-B83B-566216BDD7F5}" presName="compNode" presStyleCnt="0"/>
      <dgm:spPr/>
    </dgm:pt>
    <dgm:pt modelId="{84B7358E-65B3-4A6F-A7D1-E2F27A6ADCCB}" type="pres">
      <dgm:prSet presAssocID="{FB58925F-1F34-42DD-B83B-566216BDD7F5}" presName="bgRect" presStyleLbl="bgShp" presStyleIdx="2" presStyleCnt="3"/>
      <dgm:spPr/>
    </dgm:pt>
    <dgm:pt modelId="{F81A8893-B29B-400D-85B0-97C4B6F73C85}" type="pres">
      <dgm:prSet presAssocID="{FB58925F-1F34-42DD-B83B-566216BDD7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36185601-F687-4602-8035-C3A4E5CC340D}" type="pres">
      <dgm:prSet presAssocID="{FB58925F-1F34-42DD-B83B-566216BDD7F5}" presName="spaceRect" presStyleCnt="0"/>
      <dgm:spPr/>
    </dgm:pt>
    <dgm:pt modelId="{04E439FF-4115-475C-A395-9B004288C314}" type="pres">
      <dgm:prSet presAssocID="{FB58925F-1F34-42DD-B83B-566216BDD7F5}" presName="parTx" presStyleLbl="revTx" presStyleIdx="3" presStyleCnt="5">
        <dgm:presLayoutVars>
          <dgm:chMax val="0"/>
          <dgm:chPref val="0"/>
        </dgm:presLayoutVars>
      </dgm:prSet>
      <dgm:spPr/>
    </dgm:pt>
    <dgm:pt modelId="{AFF92054-DB2C-4F40-8E7D-6183AF6B21EA}" type="pres">
      <dgm:prSet presAssocID="{FB58925F-1F34-42DD-B83B-566216BDD7F5}" presName="desTx" presStyleLbl="revTx" presStyleIdx="4" presStyleCnt="5">
        <dgm:presLayoutVars/>
      </dgm:prSet>
      <dgm:spPr/>
    </dgm:pt>
  </dgm:ptLst>
  <dgm:cxnLst>
    <dgm:cxn modelId="{ACF2CA01-0607-41E1-A293-D434833A3F76}" srcId="{F9A8ABD6-FB4D-432A-BA86-36764AE50758}" destId="{1C830556-86FA-43E0-9129-F5635DB16142}" srcOrd="0" destOrd="0" parTransId="{A871F951-0700-49CA-9F56-96DD415737E5}" sibTransId="{FFB951E6-EB4E-4C0E-8E9E-41C16E513ED0}"/>
    <dgm:cxn modelId="{3A04A512-CD71-48A0-ADE9-481CB4222796}" type="presOf" srcId="{0BE28F5B-8F7E-4990-8D5B-70B66FB280F0}" destId="{F65A3C81-37D0-450C-BD75-AAE1D8146EDD}" srcOrd="0" destOrd="0" presId="urn:microsoft.com/office/officeart/2018/2/layout/IconVerticalSolidList"/>
    <dgm:cxn modelId="{87AE1E30-94D2-4D8A-AAA2-66B72889D75B}" type="presOf" srcId="{1771BCDB-324F-45EF-A067-2DB2D7A76F66}" destId="{ECA61E81-810A-43A8-A56F-C47ABB20EE9E}" srcOrd="0" destOrd="1" presId="urn:microsoft.com/office/officeart/2018/2/layout/IconVerticalSolidList"/>
    <dgm:cxn modelId="{7D16C73C-0525-45B8-9FAF-26D26953A052}" type="presOf" srcId="{F2A25E1D-2930-40AC-B623-D3C2FB71B4D1}" destId="{ECA61E81-810A-43A8-A56F-C47ABB20EE9E}" srcOrd="0" destOrd="0" presId="urn:microsoft.com/office/officeart/2018/2/layout/IconVerticalSolidList"/>
    <dgm:cxn modelId="{F48AB65C-E078-49BB-9BED-85471B6DC450}" srcId="{0BE28F5B-8F7E-4990-8D5B-70B66FB280F0}" destId="{1771BCDB-324F-45EF-A067-2DB2D7A76F66}" srcOrd="1" destOrd="0" parTransId="{4C4D028B-7480-40E5-9AD5-8433FF3B783D}" sibTransId="{3FA99A15-9EA9-44E0-B487-5B7464AC281B}"/>
    <dgm:cxn modelId="{E74D3460-9C96-4D65-BD90-FFB3449187D3}" type="presOf" srcId="{092C00E4-9707-487D-B003-995FD9E3DA06}" destId="{AFF92054-DB2C-4F40-8E7D-6183AF6B21EA}" srcOrd="0" destOrd="0" presId="urn:microsoft.com/office/officeart/2018/2/layout/IconVerticalSolidList"/>
    <dgm:cxn modelId="{6C975A61-6A10-4AB6-B5FD-D8699C5C5F42}" srcId="{FB58925F-1F34-42DD-B83B-566216BDD7F5}" destId="{092C00E4-9707-487D-B003-995FD9E3DA06}" srcOrd="0" destOrd="0" parTransId="{5C0E1A2B-CC06-4B61-AC4E-2FF23F3965CC}" sibTransId="{E609997F-09A5-4911-AB15-54D6FEF603DA}"/>
    <dgm:cxn modelId="{298E7444-8129-4942-8575-A4FEA81D9792}" srcId="{FB58925F-1F34-42DD-B83B-566216BDD7F5}" destId="{13EB6218-3E30-49A0-8141-7A7F9661A0AA}" srcOrd="1" destOrd="0" parTransId="{4C740F23-1165-4AA8-AAF6-FCAB138A66B0}" sibTransId="{64336D95-4700-4E15-9BFC-D2B75DCBA51D}"/>
    <dgm:cxn modelId="{F7798766-ACC3-4636-BFDD-F845A9FDDBBE}" type="presOf" srcId="{F9A8ABD6-FB4D-432A-BA86-36764AE50758}" destId="{C4500745-DB75-4972-B421-A46D416F89A1}" srcOrd="0" destOrd="0" presId="urn:microsoft.com/office/officeart/2018/2/layout/IconVerticalSolidList"/>
    <dgm:cxn modelId="{C0282B71-9BE3-4B2A-B2E8-2E969E192403}" type="presOf" srcId="{1C830556-86FA-43E0-9129-F5635DB16142}" destId="{33C396EF-EF48-41CB-B7BC-E46D65065407}" srcOrd="0" destOrd="0" presId="urn:microsoft.com/office/officeart/2018/2/layout/IconVerticalSolidList"/>
    <dgm:cxn modelId="{E737F278-80A9-47F4-8277-1E519861D3AB}" srcId="{0BE28F5B-8F7E-4990-8D5B-70B66FB280F0}" destId="{F2A25E1D-2930-40AC-B623-D3C2FB71B4D1}" srcOrd="0" destOrd="0" parTransId="{E72B9EB7-EDAD-4D0C-B9DF-FF9094FB3593}" sibTransId="{40298492-C1E0-4ED8-8A35-3133C2C5C539}"/>
    <dgm:cxn modelId="{00375A5A-082C-4E6F-81AD-B3EC275924D8}" type="presOf" srcId="{13EB6218-3E30-49A0-8141-7A7F9661A0AA}" destId="{AFF92054-DB2C-4F40-8E7D-6183AF6B21EA}" srcOrd="0" destOrd="1" presId="urn:microsoft.com/office/officeart/2018/2/layout/IconVerticalSolidList"/>
    <dgm:cxn modelId="{0386C594-E144-40FF-B14B-7B6B0CE4874B}" srcId="{0BE28F5B-8F7E-4990-8D5B-70B66FB280F0}" destId="{9D00A740-EC0F-41BC-8E24-B22FB4218255}" srcOrd="2" destOrd="0" parTransId="{0D3A6F1C-173B-48E4-8440-73B16D5F63C0}" sibTransId="{60FB1C84-28D4-42EF-A48D-563D74ECC400}"/>
    <dgm:cxn modelId="{F87971AC-9D9E-4AB7-BDB3-66ACA097E97D}" type="presOf" srcId="{FB58925F-1F34-42DD-B83B-566216BDD7F5}" destId="{04E439FF-4115-475C-A395-9B004288C314}" srcOrd="0" destOrd="0" presId="urn:microsoft.com/office/officeart/2018/2/layout/IconVerticalSolidList"/>
    <dgm:cxn modelId="{2301F8C7-CC7D-4B3A-92FC-E21538E67FC8}" srcId="{F9A8ABD6-FB4D-432A-BA86-36764AE50758}" destId="{0BE28F5B-8F7E-4990-8D5B-70B66FB280F0}" srcOrd="1" destOrd="0" parTransId="{7CE03630-AFEC-4C6D-AA09-D93BF252826D}" sibTransId="{E6980939-A3FD-4240-9941-CCC10C2DA64F}"/>
    <dgm:cxn modelId="{139345CF-258C-4770-93A8-4CA809341335}" srcId="{F9A8ABD6-FB4D-432A-BA86-36764AE50758}" destId="{FB58925F-1F34-42DD-B83B-566216BDD7F5}" srcOrd="2" destOrd="0" parTransId="{402E2AE9-F347-4ECF-8CC8-3BBC7A96C24C}" sibTransId="{FDE8A0D1-7B60-46D8-8A71-9AC41A3617B7}"/>
    <dgm:cxn modelId="{3E9A0DE7-0DF0-42B5-A710-31811F65C2F4}" type="presOf" srcId="{9D00A740-EC0F-41BC-8E24-B22FB4218255}" destId="{ECA61E81-810A-43A8-A56F-C47ABB20EE9E}" srcOrd="0" destOrd="2" presId="urn:microsoft.com/office/officeart/2018/2/layout/IconVerticalSolidList"/>
    <dgm:cxn modelId="{8BB4E273-353A-4286-9F4A-F639C55FF4E8}" type="presParOf" srcId="{C4500745-DB75-4972-B421-A46D416F89A1}" destId="{32F77A9B-67B7-4B8D-A45B-1E97564B47BE}" srcOrd="0" destOrd="0" presId="urn:microsoft.com/office/officeart/2018/2/layout/IconVerticalSolidList"/>
    <dgm:cxn modelId="{AA134154-024F-4104-A993-D1B94A966128}" type="presParOf" srcId="{32F77A9B-67B7-4B8D-A45B-1E97564B47BE}" destId="{F7DDC7FB-4C6B-4E64-B53E-CA154C6EF4AF}" srcOrd="0" destOrd="0" presId="urn:microsoft.com/office/officeart/2018/2/layout/IconVerticalSolidList"/>
    <dgm:cxn modelId="{3C53CD15-B2FB-4002-BDA9-ABD9846D4E1E}" type="presParOf" srcId="{32F77A9B-67B7-4B8D-A45B-1E97564B47BE}" destId="{3EBA9FC2-2DF2-48FF-B0B0-F3077A8851F6}" srcOrd="1" destOrd="0" presId="urn:microsoft.com/office/officeart/2018/2/layout/IconVerticalSolidList"/>
    <dgm:cxn modelId="{BBEEEF6D-B746-4A20-B87D-DBD4972D33AE}" type="presParOf" srcId="{32F77A9B-67B7-4B8D-A45B-1E97564B47BE}" destId="{6265799E-6852-4CA5-8770-9A671F9DCFFC}" srcOrd="2" destOrd="0" presId="urn:microsoft.com/office/officeart/2018/2/layout/IconVerticalSolidList"/>
    <dgm:cxn modelId="{09B9B9CD-1133-4E9E-8330-8D55CD738CC3}" type="presParOf" srcId="{32F77A9B-67B7-4B8D-A45B-1E97564B47BE}" destId="{33C396EF-EF48-41CB-B7BC-E46D65065407}" srcOrd="3" destOrd="0" presId="urn:microsoft.com/office/officeart/2018/2/layout/IconVerticalSolidList"/>
    <dgm:cxn modelId="{CAAFDBEC-FD34-452D-B2B7-3A663A0AB56F}" type="presParOf" srcId="{C4500745-DB75-4972-B421-A46D416F89A1}" destId="{2E5514A5-1828-4152-923A-B8F09CBF0D97}" srcOrd="1" destOrd="0" presId="urn:microsoft.com/office/officeart/2018/2/layout/IconVerticalSolidList"/>
    <dgm:cxn modelId="{E608138E-91A3-410B-85F3-890BAE9CB6B8}" type="presParOf" srcId="{C4500745-DB75-4972-B421-A46D416F89A1}" destId="{0116DCD8-C9A0-4AA1-9C5E-8698FDB49D85}" srcOrd="2" destOrd="0" presId="urn:microsoft.com/office/officeart/2018/2/layout/IconVerticalSolidList"/>
    <dgm:cxn modelId="{82FEFF87-07C4-4F47-9380-B9A7A7F51AFC}" type="presParOf" srcId="{0116DCD8-C9A0-4AA1-9C5E-8698FDB49D85}" destId="{F96B8EFA-0F06-4162-820F-17B96ADCE195}" srcOrd="0" destOrd="0" presId="urn:microsoft.com/office/officeart/2018/2/layout/IconVerticalSolidList"/>
    <dgm:cxn modelId="{BC7A158E-CD6D-4AD9-99B4-D45DFD5C0A76}" type="presParOf" srcId="{0116DCD8-C9A0-4AA1-9C5E-8698FDB49D85}" destId="{02BA1EE0-5E0E-48C7-AB23-18365906F2BE}" srcOrd="1" destOrd="0" presId="urn:microsoft.com/office/officeart/2018/2/layout/IconVerticalSolidList"/>
    <dgm:cxn modelId="{48629B5A-0AC5-48FD-B6EC-D75DBBB242CB}" type="presParOf" srcId="{0116DCD8-C9A0-4AA1-9C5E-8698FDB49D85}" destId="{8F8A960C-A508-44DD-86C2-83379FCB9930}" srcOrd="2" destOrd="0" presId="urn:microsoft.com/office/officeart/2018/2/layout/IconVerticalSolidList"/>
    <dgm:cxn modelId="{168AD641-9779-4A48-B297-A8AE5EC16FC9}" type="presParOf" srcId="{0116DCD8-C9A0-4AA1-9C5E-8698FDB49D85}" destId="{F65A3C81-37D0-450C-BD75-AAE1D8146EDD}" srcOrd="3" destOrd="0" presId="urn:microsoft.com/office/officeart/2018/2/layout/IconVerticalSolidList"/>
    <dgm:cxn modelId="{8915EB33-821D-4C61-9FF6-06C3E7AE1BE9}" type="presParOf" srcId="{0116DCD8-C9A0-4AA1-9C5E-8698FDB49D85}" destId="{ECA61E81-810A-43A8-A56F-C47ABB20EE9E}" srcOrd="4" destOrd="0" presId="urn:microsoft.com/office/officeart/2018/2/layout/IconVerticalSolidList"/>
    <dgm:cxn modelId="{F9632991-4D9F-4990-957C-AC4F4702C1C8}" type="presParOf" srcId="{C4500745-DB75-4972-B421-A46D416F89A1}" destId="{9E4CD71D-3662-47C7-B2EE-CB28426CE4EB}" srcOrd="3" destOrd="0" presId="urn:microsoft.com/office/officeart/2018/2/layout/IconVerticalSolidList"/>
    <dgm:cxn modelId="{B950D6A7-DE40-43B6-A46D-B75151A5A494}" type="presParOf" srcId="{C4500745-DB75-4972-B421-A46D416F89A1}" destId="{44302397-E9D8-4D6F-AD8E-C8090767BD32}" srcOrd="4" destOrd="0" presId="urn:microsoft.com/office/officeart/2018/2/layout/IconVerticalSolidList"/>
    <dgm:cxn modelId="{62B1E962-F0ED-497D-A90C-C38E536EEBB6}" type="presParOf" srcId="{44302397-E9D8-4D6F-AD8E-C8090767BD32}" destId="{84B7358E-65B3-4A6F-A7D1-E2F27A6ADCCB}" srcOrd="0" destOrd="0" presId="urn:microsoft.com/office/officeart/2018/2/layout/IconVerticalSolidList"/>
    <dgm:cxn modelId="{B7B36630-1086-49C2-BE16-22E6E642BF45}" type="presParOf" srcId="{44302397-E9D8-4D6F-AD8E-C8090767BD32}" destId="{F81A8893-B29B-400D-85B0-97C4B6F73C85}" srcOrd="1" destOrd="0" presId="urn:microsoft.com/office/officeart/2018/2/layout/IconVerticalSolidList"/>
    <dgm:cxn modelId="{4162EB25-491C-484E-A36E-5C4DDC33E2AE}" type="presParOf" srcId="{44302397-E9D8-4D6F-AD8E-C8090767BD32}" destId="{36185601-F687-4602-8035-C3A4E5CC340D}" srcOrd="2" destOrd="0" presId="urn:microsoft.com/office/officeart/2018/2/layout/IconVerticalSolidList"/>
    <dgm:cxn modelId="{A177F07E-084C-4A0A-BAFB-7FCA538B7D3B}" type="presParOf" srcId="{44302397-E9D8-4D6F-AD8E-C8090767BD32}" destId="{04E439FF-4115-475C-A395-9B004288C314}" srcOrd="3" destOrd="0" presId="urn:microsoft.com/office/officeart/2018/2/layout/IconVerticalSolidList"/>
    <dgm:cxn modelId="{F62B4162-D816-4F5C-AF9F-6B71C84DE589}" type="presParOf" srcId="{44302397-E9D8-4D6F-AD8E-C8090767BD32}" destId="{AFF92054-DB2C-4F40-8E7D-6183AF6B21E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9A550B-3ED6-4472-9A23-FD52BDF30146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E617FE-2504-408A-A770-4E3974CB5E0E}">
      <dgm:prSet/>
      <dgm:spPr/>
      <dgm:t>
        <a:bodyPr/>
        <a:lstStyle/>
        <a:p>
          <a:r>
            <a:rPr lang="en-US"/>
            <a:t>User inputs</a:t>
          </a:r>
        </a:p>
      </dgm:t>
    </dgm:pt>
    <dgm:pt modelId="{98C38EB5-9190-4182-BDCB-ADD2974767E8}" type="parTrans" cxnId="{894959E9-AB74-4DE8-BD26-F6F470B395E8}">
      <dgm:prSet/>
      <dgm:spPr/>
      <dgm:t>
        <a:bodyPr/>
        <a:lstStyle/>
        <a:p>
          <a:endParaRPr lang="en-US"/>
        </a:p>
      </dgm:t>
    </dgm:pt>
    <dgm:pt modelId="{D3DE4BA2-619A-453D-909F-D4C1FB45AC18}" type="sibTrans" cxnId="{894959E9-AB74-4DE8-BD26-F6F470B395E8}">
      <dgm:prSet/>
      <dgm:spPr/>
      <dgm:t>
        <a:bodyPr/>
        <a:lstStyle/>
        <a:p>
          <a:endParaRPr lang="en-US"/>
        </a:p>
      </dgm:t>
    </dgm:pt>
    <dgm:pt modelId="{D15A2E63-BC41-435B-93BB-DC1B56EE9D16}">
      <dgm:prSet/>
      <dgm:spPr/>
      <dgm:t>
        <a:bodyPr/>
        <a:lstStyle/>
        <a:p>
          <a:r>
            <a:rPr lang="en-US"/>
            <a:t>Market address</a:t>
          </a:r>
        </a:p>
      </dgm:t>
    </dgm:pt>
    <dgm:pt modelId="{4DA6FD58-5B37-4D17-B3C8-AE98C4F69DF6}" type="parTrans" cxnId="{57F560C6-10CC-4842-AB0B-0FC1117D3306}">
      <dgm:prSet/>
      <dgm:spPr/>
      <dgm:t>
        <a:bodyPr/>
        <a:lstStyle/>
        <a:p>
          <a:endParaRPr lang="en-US"/>
        </a:p>
      </dgm:t>
    </dgm:pt>
    <dgm:pt modelId="{4C0B2880-80CF-4D00-B38D-0862C5BFC793}" type="sibTrans" cxnId="{57F560C6-10CC-4842-AB0B-0FC1117D3306}">
      <dgm:prSet/>
      <dgm:spPr/>
      <dgm:t>
        <a:bodyPr/>
        <a:lstStyle/>
        <a:p>
          <a:endParaRPr lang="en-US"/>
        </a:p>
      </dgm:t>
    </dgm:pt>
    <dgm:pt modelId="{610AD17B-43F3-408A-AB11-89E4C2751CBA}">
      <dgm:prSet/>
      <dgm:spPr/>
      <dgm:t>
        <a:bodyPr/>
        <a:lstStyle/>
        <a:p>
          <a:r>
            <a:rPr lang="en-US"/>
            <a:t>Private Key</a:t>
          </a:r>
        </a:p>
      </dgm:t>
    </dgm:pt>
    <dgm:pt modelId="{90F3795C-3144-425A-9A79-2346786260EA}" type="parTrans" cxnId="{6896806C-B3A5-4EBF-99D5-6F0F25EC7C68}">
      <dgm:prSet/>
      <dgm:spPr/>
      <dgm:t>
        <a:bodyPr/>
        <a:lstStyle/>
        <a:p>
          <a:endParaRPr lang="en-US"/>
        </a:p>
      </dgm:t>
    </dgm:pt>
    <dgm:pt modelId="{D78BB8F3-5518-4878-8BC8-36CE7DE5E0ED}" type="sibTrans" cxnId="{6896806C-B3A5-4EBF-99D5-6F0F25EC7C68}">
      <dgm:prSet/>
      <dgm:spPr/>
      <dgm:t>
        <a:bodyPr/>
        <a:lstStyle/>
        <a:p>
          <a:endParaRPr lang="en-US"/>
        </a:p>
      </dgm:t>
    </dgm:pt>
    <dgm:pt modelId="{47CC0713-2D17-40E5-8D29-7702F04BB569}">
      <dgm:prSet/>
      <dgm:spPr/>
      <dgm:t>
        <a:bodyPr/>
        <a:lstStyle/>
        <a:p>
          <a:r>
            <a:rPr lang="en-US"/>
            <a:t>Amount to transfer</a:t>
          </a:r>
        </a:p>
      </dgm:t>
    </dgm:pt>
    <dgm:pt modelId="{4C1E1884-8408-40A6-9C17-C885AA0B9FBC}" type="parTrans" cxnId="{304E7741-1E4D-404E-9137-5B8512A96593}">
      <dgm:prSet/>
      <dgm:spPr/>
      <dgm:t>
        <a:bodyPr/>
        <a:lstStyle/>
        <a:p>
          <a:endParaRPr lang="en-US"/>
        </a:p>
      </dgm:t>
    </dgm:pt>
    <dgm:pt modelId="{52C9BB9C-53CD-4E7E-92E3-81319F596B8E}" type="sibTrans" cxnId="{304E7741-1E4D-404E-9137-5B8512A96593}">
      <dgm:prSet/>
      <dgm:spPr/>
      <dgm:t>
        <a:bodyPr/>
        <a:lstStyle/>
        <a:p>
          <a:endParaRPr lang="en-US"/>
        </a:p>
      </dgm:t>
    </dgm:pt>
    <dgm:pt modelId="{5E383855-E25A-40BF-B41A-066879067913}">
      <dgm:prSet/>
      <dgm:spPr/>
      <dgm:t>
        <a:bodyPr/>
        <a:lstStyle/>
        <a:p>
          <a:r>
            <a:rPr lang="en-US"/>
            <a:t>Account to and from</a:t>
          </a:r>
        </a:p>
      </dgm:t>
    </dgm:pt>
    <dgm:pt modelId="{C318E362-9235-409B-B2C3-C614AB349D64}" type="parTrans" cxnId="{FE8970F6-9A3D-48F6-99D7-5F95D1571DCC}">
      <dgm:prSet/>
      <dgm:spPr/>
      <dgm:t>
        <a:bodyPr/>
        <a:lstStyle/>
        <a:p>
          <a:endParaRPr lang="en-US"/>
        </a:p>
      </dgm:t>
    </dgm:pt>
    <dgm:pt modelId="{C332BEAA-16D0-43F3-968C-0949E41ECA14}" type="sibTrans" cxnId="{FE8970F6-9A3D-48F6-99D7-5F95D1571DCC}">
      <dgm:prSet/>
      <dgm:spPr/>
      <dgm:t>
        <a:bodyPr/>
        <a:lstStyle/>
        <a:p>
          <a:endParaRPr lang="en-US"/>
        </a:p>
      </dgm:t>
    </dgm:pt>
    <dgm:pt modelId="{887771C7-65C3-481E-B5C1-F8AD70E6B352}">
      <dgm:prSet/>
      <dgm:spPr/>
      <dgm:t>
        <a:bodyPr/>
        <a:lstStyle/>
        <a:p>
          <a:r>
            <a:rPr lang="en-US"/>
            <a:t>Proceed understanding the fees</a:t>
          </a:r>
        </a:p>
      </dgm:t>
    </dgm:pt>
    <dgm:pt modelId="{9D8CCAA5-FE42-4F3B-ACA0-7091F9D0711D}" type="parTrans" cxnId="{C581C93C-A89A-44EA-80AA-F99FDFB1A0EC}">
      <dgm:prSet/>
      <dgm:spPr/>
      <dgm:t>
        <a:bodyPr/>
        <a:lstStyle/>
        <a:p>
          <a:endParaRPr lang="en-US"/>
        </a:p>
      </dgm:t>
    </dgm:pt>
    <dgm:pt modelId="{317D4A84-B0C0-41C7-9D6A-87CF8044309E}" type="sibTrans" cxnId="{C581C93C-A89A-44EA-80AA-F99FDFB1A0EC}">
      <dgm:prSet/>
      <dgm:spPr/>
      <dgm:t>
        <a:bodyPr/>
        <a:lstStyle/>
        <a:p>
          <a:endParaRPr lang="en-US"/>
        </a:p>
      </dgm:t>
    </dgm:pt>
    <dgm:pt modelId="{BB4782CF-7038-4937-AFDC-5FC916097888}">
      <dgm:prSet/>
      <dgm:spPr/>
      <dgm:t>
        <a:bodyPr/>
        <a:lstStyle/>
        <a:p>
          <a:r>
            <a:rPr lang="en-US" dirty="0"/>
            <a:t>Execution</a:t>
          </a:r>
        </a:p>
      </dgm:t>
    </dgm:pt>
    <dgm:pt modelId="{C34D1813-1625-47F4-8240-B124A22C2CA9}" type="parTrans" cxnId="{04FED394-7D4C-4D55-9FCA-3357ACFC4F12}">
      <dgm:prSet/>
      <dgm:spPr/>
      <dgm:t>
        <a:bodyPr/>
        <a:lstStyle/>
        <a:p>
          <a:endParaRPr lang="en-US"/>
        </a:p>
      </dgm:t>
    </dgm:pt>
    <dgm:pt modelId="{66C01EAB-ECE5-4608-9AEF-E9FD9CC02A11}" type="sibTrans" cxnId="{04FED394-7D4C-4D55-9FCA-3357ACFC4F12}">
      <dgm:prSet/>
      <dgm:spPr/>
      <dgm:t>
        <a:bodyPr/>
        <a:lstStyle/>
        <a:p>
          <a:endParaRPr lang="en-US"/>
        </a:p>
      </dgm:t>
    </dgm:pt>
    <dgm:pt modelId="{039F338B-CB0A-454C-8646-53E3AA7E896F}">
      <dgm:prSet/>
      <dgm:spPr/>
      <dgm:t>
        <a:bodyPr/>
        <a:lstStyle/>
        <a:p>
          <a:r>
            <a:rPr lang="en-US" dirty="0"/>
            <a:t>Only able to execute when selecting “Yes” </a:t>
          </a:r>
        </a:p>
      </dgm:t>
    </dgm:pt>
    <dgm:pt modelId="{1D881AA8-F850-4469-AA7D-CB48528BAE01}" type="parTrans" cxnId="{FB59FF19-D327-4AF9-9302-7C62762FC64A}">
      <dgm:prSet/>
      <dgm:spPr/>
    </dgm:pt>
    <dgm:pt modelId="{9376AD0C-D0AA-4DF2-BCDF-461A2FBFD7D2}" type="sibTrans" cxnId="{FB59FF19-D327-4AF9-9302-7C62762FC64A}">
      <dgm:prSet/>
      <dgm:spPr/>
    </dgm:pt>
    <dgm:pt modelId="{AC17CE34-3EC7-4B60-B069-33CE0AD19DDC}" type="pres">
      <dgm:prSet presAssocID="{AA9A550B-3ED6-4472-9A23-FD52BDF30146}" presName="linear" presStyleCnt="0">
        <dgm:presLayoutVars>
          <dgm:dir/>
          <dgm:animLvl val="lvl"/>
          <dgm:resizeHandles val="exact"/>
        </dgm:presLayoutVars>
      </dgm:prSet>
      <dgm:spPr/>
    </dgm:pt>
    <dgm:pt modelId="{E15D14F9-29AB-4518-9DE0-EC3D54B830B4}" type="pres">
      <dgm:prSet presAssocID="{5FE617FE-2504-408A-A770-4E3974CB5E0E}" presName="parentLin" presStyleCnt="0"/>
      <dgm:spPr/>
    </dgm:pt>
    <dgm:pt modelId="{BE8F2CE2-28B9-4F95-939A-1240177B4554}" type="pres">
      <dgm:prSet presAssocID="{5FE617FE-2504-408A-A770-4E3974CB5E0E}" presName="parentLeftMargin" presStyleLbl="node1" presStyleIdx="0" presStyleCnt="2"/>
      <dgm:spPr/>
    </dgm:pt>
    <dgm:pt modelId="{DCA44A96-8820-443A-959B-249579795193}" type="pres">
      <dgm:prSet presAssocID="{5FE617FE-2504-408A-A770-4E3974CB5E0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D51AAE3-62B8-45D3-86F3-AE722CC35920}" type="pres">
      <dgm:prSet presAssocID="{5FE617FE-2504-408A-A770-4E3974CB5E0E}" presName="negativeSpace" presStyleCnt="0"/>
      <dgm:spPr/>
    </dgm:pt>
    <dgm:pt modelId="{E1091E0B-3579-4913-BBFD-3E2A616DD143}" type="pres">
      <dgm:prSet presAssocID="{5FE617FE-2504-408A-A770-4E3974CB5E0E}" presName="childText" presStyleLbl="conFgAcc1" presStyleIdx="0" presStyleCnt="2">
        <dgm:presLayoutVars>
          <dgm:bulletEnabled val="1"/>
        </dgm:presLayoutVars>
      </dgm:prSet>
      <dgm:spPr/>
    </dgm:pt>
    <dgm:pt modelId="{527B511E-7D01-484C-8433-B55D482D721E}" type="pres">
      <dgm:prSet presAssocID="{D3DE4BA2-619A-453D-909F-D4C1FB45AC18}" presName="spaceBetweenRectangles" presStyleCnt="0"/>
      <dgm:spPr/>
    </dgm:pt>
    <dgm:pt modelId="{D25234A4-6B3D-48E5-A594-BA88EAAEA596}" type="pres">
      <dgm:prSet presAssocID="{BB4782CF-7038-4937-AFDC-5FC916097888}" presName="parentLin" presStyleCnt="0"/>
      <dgm:spPr/>
    </dgm:pt>
    <dgm:pt modelId="{3C6B8CCC-09DA-4AD2-82EB-74E37163F7D8}" type="pres">
      <dgm:prSet presAssocID="{BB4782CF-7038-4937-AFDC-5FC916097888}" presName="parentLeftMargin" presStyleLbl="node1" presStyleIdx="0" presStyleCnt="2"/>
      <dgm:spPr/>
    </dgm:pt>
    <dgm:pt modelId="{AB13E8C3-836D-4700-873A-6C1FD067B2FC}" type="pres">
      <dgm:prSet presAssocID="{BB4782CF-7038-4937-AFDC-5FC91609788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6B1E31F-953D-419C-8F4F-D5614037AC3B}" type="pres">
      <dgm:prSet presAssocID="{BB4782CF-7038-4937-AFDC-5FC916097888}" presName="negativeSpace" presStyleCnt="0"/>
      <dgm:spPr/>
    </dgm:pt>
    <dgm:pt modelId="{D50E6986-ED24-498D-A1A0-940656EA226E}" type="pres">
      <dgm:prSet presAssocID="{BB4782CF-7038-4937-AFDC-5FC91609788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C5A9C0F-1D10-4529-9602-70FAD9945D50}" type="presOf" srcId="{D15A2E63-BC41-435B-93BB-DC1B56EE9D16}" destId="{E1091E0B-3579-4913-BBFD-3E2A616DD143}" srcOrd="0" destOrd="0" presId="urn:microsoft.com/office/officeart/2005/8/layout/list1"/>
    <dgm:cxn modelId="{3704F612-B322-440A-9E78-703939144ADB}" type="presOf" srcId="{BB4782CF-7038-4937-AFDC-5FC916097888}" destId="{3C6B8CCC-09DA-4AD2-82EB-74E37163F7D8}" srcOrd="0" destOrd="0" presId="urn:microsoft.com/office/officeart/2005/8/layout/list1"/>
    <dgm:cxn modelId="{FB59FF19-D327-4AF9-9302-7C62762FC64A}" srcId="{BB4782CF-7038-4937-AFDC-5FC916097888}" destId="{039F338B-CB0A-454C-8646-53E3AA7E896F}" srcOrd="0" destOrd="0" parTransId="{1D881AA8-F850-4469-AA7D-CB48528BAE01}" sibTransId="{9376AD0C-D0AA-4DF2-BCDF-461A2FBFD7D2}"/>
    <dgm:cxn modelId="{C581C93C-A89A-44EA-80AA-F99FDFB1A0EC}" srcId="{5FE617FE-2504-408A-A770-4E3974CB5E0E}" destId="{887771C7-65C3-481E-B5C1-F8AD70E6B352}" srcOrd="4" destOrd="0" parTransId="{9D8CCAA5-FE42-4F3B-ACA0-7091F9D0711D}" sibTransId="{317D4A84-B0C0-41C7-9D6A-87CF8044309E}"/>
    <dgm:cxn modelId="{304E7741-1E4D-404E-9137-5B8512A96593}" srcId="{5FE617FE-2504-408A-A770-4E3974CB5E0E}" destId="{47CC0713-2D17-40E5-8D29-7702F04BB569}" srcOrd="2" destOrd="0" parTransId="{4C1E1884-8408-40A6-9C17-C885AA0B9FBC}" sibTransId="{52C9BB9C-53CD-4E7E-92E3-81319F596B8E}"/>
    <dgm:cxn modelId="{4D41D443-B6FF-4C37-B04A-82066013410E}" type="presOf" srcId="{5E383855-E25A-40BF-B41A-066879067913}" destId="{E1091E0B-3579-4913-BBFD-3E2A616DD143}" srcOrd="0" destOrd="3" presId="urn:microsoft.com/office/officeart/2005/8/layout/list1"/>
    <dgm:cxn modelId="{614CD964-10F8-4A42-AB43-9C85A28371DB}" type="presOf" srcId="{47CC0713-2D17-40E5-8D29-7702F04BB569}" destId="{E1091E0B-3579-4913-BBFD-3E2A616DD143}" srcOrd="0" destOrd="2" presId="urn:microsoft.com/office/officeart/2005/8/layout/list1"/>
    <dgm:cxn modelId="{45697268-F909-41A6-AD59-BE72E258755F}" type="presOf" srcId="{AA9A550B-3ED6-4472-9A23-FD52BDF30146}" destId="{AC17CE34-3EC7-4B60-B069-33CE0AD19DDC}" srcOrd="0" destOrd="0" presId="urn:microsoft.com/office/officeart/2005/8/layout/list1"/>
    <dgm:cxn modelId="{6896806C-B3A5-4EBF-99D5-6F0F25EC7C68}" srcId="{5FE617FE-2504-408A-A770-4E3974CB5E0E}" destId="{610AD17B-43F3-408A-AB11-89E4C2751CBA}" srcOrd="1" destOrd="0" parTransId="{90F3795C-3144-425A-9A79-2346786260EA}" sibTransId="{D78BB8F3-5518-4878-8BC8-36CE7DE5E0ED}"/>
    <dgm:cxn modelId="{A562BD8B-C736-4E56-A7D0-A18A1BC75294}" type="presOf" srcId="{039F338B-CB0A-454C-8646-53E3AA7E896F}" destId="{D50E6986-ED24-498D-A1A0-940656EA226E}" srcOrd="0" destOrd="0" presId="urn:microsoft.com/office/officeart/2005/8/layout/list1"/>
    <dgm:cxn modelId="{04FED394-7D4C-4D55-9FCA-3357ACFC4F12}" srcId="{AA9A550B-3ED6-4472-9A23-FD52BDF30146}" destId="{BB4782CF-7038-4937-AFDC-5FC916097888}" srcOrd="1" destOrd="0" parTransId="{C34D1813-1625-47F4-8240-B124A22C2CA9}" sibTransId="{66C01EAB-ECE5-4608-9AEF-E9FD9CC02A11}"/>
    <dgm:cxn modelId="{423E81A4-532A-4841-A791-C67750FC9948}" type="presOf" srcId="{610AD17B-43F3-408A-AB11-89E4C2751CBA}" destId="{E1091E0B-3579-4913-BBFD-3E2A616DD143}" srcOrd="0" destOrd="1" presId="urn:microsoft.com/office/officeart/2005/8/layout/list1"/>
    <dgm:cxn modelId="{074DA6A5-96FD-4AC9-9403-FAFD3DA25A01}" type="presOf" srcId="{5FE617FE-2504-408A-A770-4E3974CB5E0E}" destId="{DCA44A96-8820-443A-959B-249579795193}" srcOrd="1" destOrd="0" presId="urn:microsoft.com/office/officeart/2005/8/layout/list1"/>
    <dgm:cxn modelId="{D25588A9-F40F-4E29-95F2-72DBBAF78317}" type="presOf" srcId="{BB4782CF-7038-4937-AFDC-5FC916097888}" destId="{AB13E8C3-836D-4700-873A-6C1FD067B2FC}" srcOrd="1" destOrd="0" presId="urn:microsoft.com/office/officeart/2005/8/layout/list1"/>
    <dgm:cxn modelId="{A4845CC6-915E-480C-B40B-F653211E18D5}" type="presOf" srcId="{887771C7-65C3-481E-B5C1-F8AD70E6B352}" destId="{E1091E0B-3579-4913-BBFD-3E2A616DD143}" srcOrd="0" destOrd="4" presId="urn:microsoft.com/office/officeart/2005/8/layout/list1"/>
    <dgm:cxn modelId="{57F560C6-10CC-4842-AB0B-0FC1117D3306}" srcId="{5FE617FE-2504-408A-A770-4E3974CB5E0E}" destId="{D15A2E63-BC41-435B-93BB-DC1B56EE9D16}" srcOrd="0" destOrd="0" parTransId="{4DA6FD58-5B37-4D17-B3C8-AE98C4F69DF6}" sibTransId="{4C0B2880-80CF-4D00-B38D-0862C5BFC793}"/>
    <dgm:cxn modelId="{894959E9-AB74-4DE8-BD26-F6F470B395E8}" srcId="{AA9A550B-3ED6-4472-9A23-FD52BDF30146}" destId="{5FE617FE-2504-408A-A770-4E3974CB5E0E}" srcOrd="0" destOrd="0" parTransId="{98C38EB5-9190-4182-BDCB-ADD2974767E8}" sibTransId="{D3DE4BA2-619A-453D-909F-D4C1FB45AC18}"/>
    <dgm:cxn modelId="{FE8970F6-9A3D-48F6-99D7-5F95D1571DCC}" srcId="{5FE617FE-2504-408A-A770-4E3974CB5E0E}" destId="{5E383855-E25A-40BF-B41A-066879067913}" srcOrd="3" destOrd="0" parTransId="{C318E362-9235-409B-B2C3-C614AB349D64}" sibTransId="{C332BEAA-16D0-43F3-968C-0949E41ECA14}"/>
    <dgm:cxn modelId="{EC98A6FA-2EFA-4422-82D9-BD23F64C5B9E}" type="presOf" srcId="{5FE617FE-2504-408A-A770-4E3974CB5E0E}" destId="{BE8F2CE2-28B9-4F95-939A-1240177B4554}" srcOrd="0" destOrd="0" presId="urn:microsoft.com/office/officeart/2005/8/layout/list1"/>
    <dgm:cxn modelId="{CD8DF464-7C0C-466B-982C-155D5645DAD0}" type="presParOf" srcId="{AC17CE34-3EC7-4B60-B069-33CE0AD19DDC}" destId="{E15D14F9-29AB-4518-9DE0-EC3D54B830B4}" srcOrd="0" destOrd="0" presId="urn:microsoft.com/office/officeart/2005/8/layout/list1"/>
    <dgm:cxn modelId="{07FA0620-6896-45FF-9287-F71DCB4EFD79}" type="presParOf" srcId="{E15D14F9-29AB-4518-9DE0-EC3D54B830B4}" destId="{BE8F2CE2-28B9-4F95-939A-1240177B4554}" srcOrd="0" destOrd="0" presId="urn:microsoft.com/office/officeart/2005/8/layout/list1"/>
    <dgm:cxn modelId="{E0E29D85-7C6F-4396-9506-283C755491A7}" type="presParOf" srcId="{E15D14F9-29AB-4518-9DE0-EC3D54B830B4}" destId="{DCA44A96-8820-443A-959B-249579795193}" srcOrd="1" destOrd="0" presId="urn:microsoft.com/office/officeart/2005/8/layout/list1"/>
    <dgm:cxn modelId="{2620055C-DF9B-4ED6-822F-7A25CC6DFE99}" type="presParOf" srcId="{AC17CE34-3EC7-4B60-B069-33CE0AD19DDC}" destId="{9D51AAE3-62B8-45D3-86F3-AE722CC35920}" srcOrd="1" destOrd="0" presId="urn:microsoft.com/office/officeart/2005/8/layout/list1"/>
    <dgm:cxn modelId="{808D510F-7FD5-4574-9D42-CE50352253BA}" type="presParOf" srcId="{AC17CE34-3EC7-4B60-B069-33CE0AD19DDC}" destId="{E1091E0B-3579-4913-BBFD-3E2A616DD143}" srcOrd="2" destOrd="0" presId="urn:microsoft.com/office/officeart/2005/8/layout/list1"/>
    <dgm:cxn modelId="{71C74338-002C-4EB2-9AC5-73BDD1B6933D}" type="presParOf" srcId="{AC17CE34-3EC7-4B60-B069-33CE0AD19DDC}" destId="{527B511E-7D01-484C-8433-B55D482D721E}" srcOrd="3" destOrd="0" presId="urn:microsoft.com/office/officeart/2005/8/layout/list1"/>
    <dgm:cxn modelId="{1F01E7DD-B67D-480E-A23A-E0E6B9C5B8AC}" type="presParOf" srcId="{AC17CE34-3EC7-4B60-B069-33CE0AD19DDC}" destId="{D25234A4-6B3D-48E5-A594-BA88EAAEA596}" srcOrd="4" destOrd="0" presId="urn:microsoft.com/office/officeart/2005/8/layout/list1"/>
    <dgm:cxn modelId="{E3DCE8B8-9FE4-4C9E-83E6-282629156887}" type="presParOf" srcId="{D25234A4-6B3D-48E5-A594-BA88EAAEA596}" destId="{3C6B8CCC-09DA-4AD2-82EB-74E37163F7D8}" srcOrd="0" destOrd="0" presId="urn:microsoft.com/office/officeart/2005/8/layout/list1"/>
    <dgm:cxn modelId="{1FE858B9-210A-4CE1-8700-CBF0116AF228}" type="presParOf" srcId="{D25234A4-6B3D-48E5-A594-BA88EAAEA596}" destId="{AB13E8C3-836D-4700-873A-6C1FD067B2FC}" srcOrd="1" destOrd="0" presId="urn:microsoft.com/office/officeart/2005/8/layout/list1"/>
    <dgm:cxn modelId="{56677E16-FC18-4188-8C52-36B70A8FE1DF}" type="presParOf" srcId="{AC17CE34-3EC7-4B60-B069-33CE0AD19DDC}" destId="{26B1E31F-953D-419C-8F4F-D5614037AC3B}" srcOrd="5" destOrd="0" presId="urn:microsoft.com/office/officeart/2005/8/layout/list1"/>
    <dgm:cxn modelId="{FBF94E70-0E6A-47B1-B182-DE5DE9EEEFB4}" type="presParOf" srcId="{AC17CE34-3EC7-4B60-B069-33CE0AD19DDC}" destId="{D50E6986-ED24-498D-A1A0-940656EA226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355D5-179D-4E55-98D1-8C87F7B59B5E}">
      <dsp:nvSpPr>
        <dsp:cNvPr id="0" name=""/>
        <dsp:cNvSpPr/>
      </dsp:nvSpPr>
      <dsp:spPr>
        <a:xfrm>
          <a:off x="590076" y="20366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159581-211E-4992-8B2C-49ED594367CC}">
      <dsp:nvSpPr>
        <dsp:cNvPr id="0" name=""/>
        <dsp:cNvSpPr/>
      </dsp:nvSpPr>
      <dsp:spPr>
        <a:xfrm>
          <a:off x="977639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A05A97-9D5D-445E-911D-DE254CEC1800}">
      <dsp:nvSpPr>
        <dsp:cNvPr id="0" name=""/>
        <dsp:cNvSpPr/>
      </dsp:nvSpPr>
      <dsp:spPr>
        <a:xfrm>
          <a:off x="8733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4000" kern="1200" dirty="0"/>
            <a:t>Connect</a:t>
          </a:r>
          <a:endParaRPr lang="en-US" sz="4000" kern="1200" dirty="0"/>
        </a:p>
      </dsp:txBody>
      <dsp:txXfrm>
        <a:off x="8733" y="2405366"/>
        <a:ext cx="2981250" cy="720000"/>
      </dsp:txXfrm>
    </dsp:sp>
    <dsp:sp modelId="{96C174F4-BFA6-4F3C-9539-AF8C2EB249A6}">
      <dsp:nvSpPr>
        <dsp:cNvPr id="0" name=""/>
        <dsp:cNvSpPr/>
      </dsp:nvSpPr>
      <dsp:spPr>
        <a:xfrm>
          <a:off x="4093045" y="20366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FDB64B-50C7-4B4B-9819-888406B7E304}">
      <dsp:nvSpPr>
        <dsp:cNvPr id="0" name=""/>
        <dsp:cNvSpPr/>
      </dsp:nvSpPr>
      <dsp:spPr>
        <a:xfrm>
          <a:off x="4480608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F5D33-514B-4C40-A588-6E32DB633FF8}">
      <dsp:nvSpPr>
        <dsp:cNvPr id="0" name=""/>
        <dsp:cNvSpPr/>
      </dsp:nvSpPr>
      <dsp:spPr>
        <a:xfrm>
          <a:off x="3511701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Select</a:t>
          </a:r>
        </a:p>
      </dsp:txBody>
      <dsp:txXfrm>
        <a:off x="3511701" y="2405366"/>
        <a:ext cx="2981250" cy="720000"/>
      </dsp:txXfrm>
    </dsp:sp>
    <dsp:sp modelId="{02586184-F50F-423E-87D8-98155C7F6A8B}">
      <dsp:nvSpPr>
        <dsp:cNvPr id="0" name=""/>
        <dsp:cNvSpPr/>
      </dsp:nvSpPr>
      <dsp:spPr>
        <a:xfrm>
          <a:off x="7596014" y="20366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073D28-435D-4DB1-AC2C-ABAEFFB40E5C}">
      <dsp:nvSpPr>
        <dsp:cNvPr id="0" name=""/>
        <dsp:cNvSpPr/>
      </dsp:nvSpPr>
      <dsp:spPr>
        <a:xfrm>
          <a:off x="7983577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E8A69-6017-49A1-BB98-1FFA62525696}">
      <dsp:nvSpPr>
        <dsp:cNvPr id="0" name=""/>
        <dsp:cNvSpPr/>
      </dsp:nvSpPr>
      <dsp:spPr>
        <a:xfrm>
          <a:off x="7014670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Trade</a:t>
          </a:r>
        </a:p>
      </dsp:txBody>
      <dsp:txXfrm>
        <a:off x="7014670" y="240536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849137" y="-743144"/>
          <a:ext cx="5775502" cy="5775502"/>
        </a:xfrm>
        <a:prstGeom prst="blockArc">
          <a:avLst>
            <a:gd name="adj1" fmla="val 18900000"/>
            <a:gd name="adj2" fmla="val 2700000"/>
            <a:gd name="adj3" fmla="val 374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595790" y="370356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a clean and easy to understand interface.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595790" y="370356"/>
        <a:ext cx="6759701" cy="974972"/>
      </dsp:txXfrm>
    </dsp:sp>
    <dsp:sp modelId="{07CB3071-D555-47DA-A36A-69EB91531FD8}">
      <dsp:nvSpPr>
        <dsp:cNvPr id="0" name=""/>
        <dsp:cNvSpPr/>
      </dsp:nvSpPr>
      <dsp:spPr>
        <a:xfrm>
          <a:off x="59638" y="321690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907616" y="1657120"/>
          <a:ext cx="6447875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to know the fees associated with a transfer of my money between different assets before I initiate the transfer</a:t>
          </a:r>
          <a:r>
            <a:rPr lang="en-US" sz="1700" b="0" i="0" kern="1200" dirty="0">
              <a:solidFill>
                <a:schemeClr val="bg1"/>
              </a:solidFill>
              <a:effectLst/>
              <a:latin typeface="Slack-Lato"/>
            </a:rPr>
            <a:t>.</a:t>
          </a:r>
        </a:p>
      </dsp:txBody>
      <dsp:txXfrm>
        <a:off x="907616" y="1657120"/>
        <a:ext cx="6447875" cy="974972"/>
      </dsp:txXfrm>
    </dsp:sp>
    <dsp:sp modelId="{3F8116AC-FAC3-4E95-9865-93CCFEB191B9}">
      <dsp:nvSpPr>
        <dsp:cNvPr id="0" name=""/>
        <dsp:cNvSpPr/>
      </dsp:nvSpPr>
      <dsp:spPr>
        <a:xfrm>
          <a:off x="371464" y="1608454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29E2F9-4A08-4325-803B-99EE577A7B58}">
      <dsp:nvSpPr>
        <dsp:cNvPr id="0" name=""/>
        <dsp:cNvSpPr/>
      </dsp:nvSpPr>
      <dsp:spPr>
        <a:xfrm>
          <a:off x="595790" y="2943884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financial manager, I want to save time and money by automating the transfer of my client's assets so an employee can utilize their time more effectively.</a:t>
          </a:r>
          <a:endParaRPr lang="en-US" sz="1700" b="0" i="0" kern="1200" dirty="0">
            <a:solidFill>
              <a:schemeClr val="bg1"/>
            </a:solidFill>
            <a:effectLst/>
            <a:latin typeface="Slack-Lato"/>
          </a:endParaRPr>
        </a:p>
      </dsp:txBody>
      <dsp:txXfrm>
        <a:off x="595790" y="2943884"/>
        <a:ext cx="6759701" cy="974972"/>
      </dsp:txXfrm>
    </dsp:sp>
    <dsp:sp modelId="{ACEA2D94-3550-449C-954F-03AB460B9416}">
      <dsp:nvSpPr>
        <dsp:cNvPr id="0" name=""/>
        <dsp:cNvSpPr/>
      </dsp:nvSpPr>
      <dsp:spPr>
        <a:xfrm>
          <a:off x="59638" y="2895218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72999-BD3B-4C6C-B3F2-95F374A4C980}">
      <dsp:nvSpPr>
        <dsp:cNvPr id="0" name=""/>
        <dsp:cNvSpPr/>
      </dsp:nvSpPr>
      <dsp:spPr>
        <a:xfrm>
          <a:off x="0" y="52991"/>
          <a:ext cx="10004653" cy="9652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Uses functionality to set USD denominated and firm accounts to accept fees</a:t>
          </a:r>
        </a:p>
      </dsp:txBody>
      <dsp:txXfrm>
        <a:off x="47120" y="100111"/>
        <a:ext cx="9910413" cy="871010"/>
      </dsp:txXfrm>
    </dsp:sp>
    <dsp:sp modelId="{BE515C5E-31C1-4E32-BEDA-A062F999030B}">
      <dsp:nvSpPr>
        <dsp:cNvPr id="0" name=""/>
        <dsp:cNvSpPr/>
      </dsp:nvSpPr>
      <dsp:spPr>
        <a:xfrm>
          <a:off x="0" y="1090241"/>
          <a:ext cx="10004653" cy="9652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Contract acts as Ethereum account</a:t>
          </a:r>
        </a:p>
      </dsp:txBody>
      <dsp:txXfrm>
        <a:off x="47120" y="1137361"/>
        <a:ext cx="9910413" cy="871010"/>
      </dsp:txXfrm>
    </dsp:sp>
    <dsp:sp modelId="{8BE76557-BD40-43CB-89BC-AFC4C38515F7}">
      <dsp:nvSpPr>
        <dsp:cNvPr id="0" name=""/>
        <dsp:cNvSpPr/>
      </dsp:nvSpPr>
      <dsp:spPr>
        <a:xfrm>
          <a:off x="0" y="2127491"/>
          <a:ext cx="10004653" cy="96525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Allows transference between market and Ethereum accounts</a:t>
          </a:r>
        </a:p>
      </dsp:txBody>
      <dsp:txXfrm>
        <a:off x="47120" y="2174611"/>
        <a:ext cx="9910413" cy="8710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DC7FB-4C6B-4E64-B53E-CA154C6EF4AF}">
      <dsp:nvSpPr>
        <dsp:cNvPr id="0" name=""/>
        <dsp:cNvSpPr/>
      </dsp:nvSpPr>
      <dsp:spPr>
        <a:xfrm>
          <a:off x="0" y="574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BA9FC2-2DF2-48FF-B0B0-F3077A8851F6}">
      <dsp:nvSpPr>
        <dsp:cNvPr id="0" name=""/>
        <dsp:cNvSpPr/>
      </dsp:nvSpPr>
      <dsp:spPr>
        <a:xfrm>
          <a:off x="406904" y="303230"/>
          <a:ext cx="739825" cy="73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C396EF-EF48-41CB-B7BC-E46D65065407}">
      <dsp:nvSpPr>
        <dsp:cNvPr id="0" name=""/>
        <dsp:cNvSpPr/>
      </dsp:nvSpPr>
      <dsp:spPr>
        <a:xfrm>
          <a:off x="1553633" y="574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Bridge REMIX and Python to deploy smart contract to Ganache</a:t>
          </a:r>
        </a:p>
      </dsp:txBody>
      <dsp:txXfrm>
        <a:off x="1553633" y="574"/>
        <a:ext cx="5458736" cy="1345137"/>
      </dsp:txXfrm>
    </dsp:sp>
    <dsp:sp modelId="{F96B8EFA-0F06-4162-820F-17B96ADCE195}">
      <dsp:nvSpPr>
        <dsp:cNvPr id="0" name=""/>
        <dsp:cNvSpPr/>
      </dsp:nvSpPr>
      <dsp:spPr>
        <a:xfrm>
          <a:off x="0" y="1681996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BA1EE0-5E0E-48C7-AB23-18365906F2BE}">
      <dsp:nvSpPr>
        <dsp:cNvPr id="0" name=""/>
        <dsp:cNvSpPr/>
      </dsp:nvSpPr>
      <dsp:spPr>
        <a:xfrm>
          <a:off x="406904" y="1984652"/>
          <a:ext cx="739825" cy="73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A3C81-37D0-450C-BD75-AAE1D8146EDD}">
      <dsp:nvSpPr>
        <dsp:cNvPr id="0" name=""/>
        <dsp:cNvSpPr/>
      </dsp:nvSpPr>
      <dsp:spPr>
        <a:xfrm>
          <a:off x="1553633" y="1681996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Ganache </a:t>
          </a:r>
        </a:p>
      </dsp:txBody>
      <dsp:txXfrm>
        <a:off x="1553633" y="1681996"/>
        <a:ext cx="3155566" cy="1345137"/>
      </dsp:txXfrm>
    </dsp:sp>
    <dsp:sp modelId="{ECA61E81-810A-43A8-A56F-C47ABB20EE9E}">
      <dsp:nvSpPr>
        <dsp:cNvPr id="0" name=""/>
        <dsp:cNvSpPr/>
      </dsp:nvSpPr>
      <dsp:spPr>
        <a:xfrm>
          <a:off x="4709200" y="1681996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URL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Addresses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Private keys</a:t>
          </a:r>
        </a:p>
      </dsp:txBody>
      <dsp:txXfrm>
        <a:off x="4709200" y="1681996"/>
        <a:ext cx="2303169" cy="1345137"/>
      </dsp:txXfrm>
    </dsp:sp>
    <dsp:sp modelId="{84B7358E-65B3-4A6F-A7D1-E2F27A6ADCCB}">
      <dsp:nvSpPr>
        <dsp:cNvPr id="0" name=""/>
        <dsp:cNvSpPr/>
      </dsp:nvSpPr>
      <dsp:spPr>
        <a:xfrm>
          <a:off x="0" y="3363418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1A8893-B29B-400D-85B0-97C4B6F73C85}">
      <dsp:nvSpPr>
        <dsp:cNvPr id="0" name=""/>
        <dsp:cNvSpPr/>
      </dsp:nvSpPr>
      <dsp:spPr>
        <a:xfrm>
          <a:off x="406904" y="3666074"/>
          <a:ext cx="739825" cy="73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E439FF-4115-475C-A395-9B004288C314}">
      <dsp:nvSpPr>
        <dsp:cNvPr id="0" name=""/>
        <dsp:cNvSpPr/>
      </dsp:nvSpPr>
      <dsp:spPr>
        <a:xfrm>
          <a:off x="1553633" y="3363418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REMIX smart contract</a:t>
          </a:r>
        </a:p>
      </dsp:txBody>
      <dsp:txXfrm>
        <a:off x="1553633" y="3363418"/>
        <a:ext cx="3155566" cy="1345137"/>
      </dsp:txXfrm>
    </dsp:sp>
    <dsp:sp modelId="{AFF92054-DB2C-4F40-8E7D-6183AF6B21EA}">
      <dsp:nvSpPr>
        <dsp:cNvPr id="0" name=""/>
        <dsp:cNvSpPr/>
      </dsp:nvSpPr>
      <dsp:spPr>
        <a:xfrm>
          <a:off x="4709200" y="3363418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ABI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Bytecode</a:t>
          </a:r>
        </a:p>
      </dsp:txBody>
      <dsp:txXfrm>
        <a:off x="4709200" y="3363418"/>
        <a:ext cx="2303169" cy="13451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91E0B-3579-4913-BBFD-3E2A616DD143}">
      <dsp:nvSpPr>
        <dsp:cNvPr id="0" name=""/>
        <dsp:cNvSpPr/>
      </dsp:nvSpPr>
      <dsp:spPr>
        <a:xfrm>
          <a:off x="0" y="390427"/>
          <a:ext cx="7012370" cy="270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Market address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Private Key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Amount to transfer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Account to and from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Proceed understanding the fees</a:t>
          </a:r>
        </a:p>
      </dsp:txBody>
      <dsp:txXfrm>
        <a:off x="0" y="390427"/>
        <a:ext cx="7012370" cy="2702700"/>
      </dsp:txXfrm>
    </dsp:sp>
    <dsp:sp modelId="{DCA44A96-8820-443A-959B-249579795193}">
      <dsp:nvSpPr>
        <dsp:cNvPr id="0" name=""/>
        <dsp:cNvSpPr/>
      </dsp:nvSpPr>
      <dsp:spPr>
        <a:xfrm>
          <a:off x="350618" y="666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User inputs</a:t>
          </a:r>
        </a:p>
      </dsp:txBody>
      <dsp:txXfrm>
        <a:off x="388085" y="44134"/>
        <a:ext cx="4833725" cy="692586"/>
      </dsp:txXfrm>
    </dsp:sp>
    <dsp:sp modelId="{D50E6986-ED24-498D-A1A0-940656EA226E}">
      <dsp:nvSpPr>
        <dsp:cNvPr id="0" name=""/>
        <dsp:cNvSpPr/>
      </dsp:nvSpPr>
      <dsp:spPr>
        <a:xfrm>
          <a:off x="0" y="3617288"/>
          <a:ext cx="7012370" cy="10851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Only able to execute when selecting “Yes” </a:t>
          </a:r>
        </a:p>
      </dsp:txBody>
      <dsp:txXfrm>
        <a:off x="0" y="3617288"/>
        <a:ext cx="7012370" cy="1085175"/>
      </dsp:txXfrm>
    </dsp:sp>
    <dsp:sp modelId="{AB13E8C3-836D-4700-873A-6C1FD067B2FC}">
      <dsp:nvSpPr>
        <dsp:cNvPr id="0" name=""/>
        <dsp:cNvSpPr/>
      </dsp:nvSpPr>
      <dsp:spPr>
        <a:xfrm>
          <a:off x="350618" y="323352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Execution</a:t>
          </a:r>
        </a:p>
      </dsp:txBody>
      <dsp:txXfrm>
        <a:off x="388085" y="3270994"/>
        <a:ext cx="4833725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11/23/2021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04.206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0 24575,'5'0'0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06.070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0 0 24575,'2373'0'0,"-2246"7"0,1 6 0,160 36 0,-139-20 0,180 10 0,644-31 0,-575-11 0,2009 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28.292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1583 202 24575,'-6'-1'0,"1"0"0,-1-1 0,1 0 0,0 1 0,0-2 0,-1 1 0,1-1 0,1 0 0,-1 0 0,0 0 0,1 0 0,-6-6 0,-3-1 0,-45-36 0,33 25 0,-47-29 0,62 44 0,-1 1 0,0 0 0,0 0 0,0 1 0,0 0 0,-1 1 0,1 1 0,-17-2 0,-218 3 0,106 5 0,110-3 0,0 2 0,0 1 0,0 1 0,1 1 0,0 2 0,0 1 0,1 1 0,0 1 0,1 2 0,-44 27 0,41-21 0,1 2 0,1 1 0,1 1 0,1 1 0,2 1 0,0 2 0,1 0 0,-33 54 0,49-69 0,-77 138 0,71-123 0,1 1 0,1 0 0,-12 52 0,8-12 0,-27 157 0,38-188 0,2-1 0,2 1 0,1 0 0,1-1 0,3 1 0,0-1 0,17 54 0,0-18 0,2 0 0,37 73 0,-27-76 0,-13-22 0,2-1 0,3-1 0,34 45 0,75 73-2212,-113-139 1672,2-1-1,1-1 1,1-1-1,37 24 0,7-4 1524,1-3 0,2-3 0,1-3 0,136 40 0,-165-65-983,-1-2 0,0-2 0,1-1 0,76-8 0,68-21 0,-179 24 0,0 0 0,0-1 0,-1 0 0,1 0 0,-1-1 0,0-1 0,0 1 0,-1-1 0,0-1 0,0 0 0,0 0 0,10-13 0,-6 5 0,0 1 0,-2-1 0,0-1 0,0 0 0,-2-1 0,9-21 0,-10 15 0,-2 0 0,0 0 0,-2 0 0,2-43 0,-5 40 0,3 0 0,0 0 0,10-41 0,-4 35 0,-2 0 0,-1 0 0,2-55 0,-8-100 0,-2 85 0,2 95 0,0 0 0,0 0 0,-1 0 0,0 0 0,0 0 0,-1 0 0,1 0 0,-2 1 0,-3-10 0,4 13 0,0 0 0,0 0 0,-1 0 0,1 0 0,-1 0 0,1 1 0,-1 0 0,0-1 0,0 1 0,0 0 0,0 0 0,0 1 0,0-1 0,-1 1 0,1-1 0,-1 1 0,1 0 0,-1 0 0,1 1 0,-5-1 0,-32-3 0,0 2 0,-76 7 0,75-2 0,0-2 0,-70-6 0,-54-15-1365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2.01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399 199 24575,'0'9'0,"-1"1"0,-1 0 0,0-1 0,-3 12 0,-2 9 0,-8 25 0,-2 0 0,-2 0 0,-3-2 0,-32 58 0,-36 89 0,76-157 0,-14 86 0,10-41 0,10-41 0,-5 82 0,0 7 0,3-43 0,5 0 0,7 110 0,1-55 0,-3-110 0,2 13 0,-3 0 0,-2 1 0,-2-1 0,-21 91 0,18-111 0,2 1 0,1-1 0,-1 53 0,6-198 0,-2 61 0,2 1 0,3 0 0,2-1 0,13-57 0,14 0 0,-16 58 0,-1-1 0,14-108 0,36-312 0,-51 415 0,37-100 0,4-10 0,-12 16-172,14-61-639,-48 174-432,2 0 0,1 0 0,32-65-1,-33 82 1632,1-1 0,2 2 0,0 0 0,1 0 0,1 2 0,1 0 0,22-20 0,-32 33-306,-1 1-1,1 0 1,0 0-1,0 1 1,1 0-1,-1 0 1,1 1-1,0 0 1,0 0-1,0 1 1,0 0-1,1 0 1,-1 1-1,0 0 1,1 0-1,-1 1 1,1 0-1,-1 1 0,0 0 1,1 0-1,-1 1 1,0 0-1,0 0 1,0 1-1,0 0 1,0 0-1,0 1 1,-1 0-1,0 0 1,0 1-1,0 0 1,0 0-1,-1 1 1,7 7-1,18 20-81,-2 2 0,-1 1 0,-2 1 0,32 60 0,67 171 0,-109-233 0,-2 1 0,-1 1 0,-2 1 0,-1-1 0,-2 2 0,5 67 0,-11-58 0,2 51 0,20 122 0,0 7 0,-20-164 0,22 152 0,-22-191 0,2 0 0,11 33 0,-10-35 0,0 0 0,6 46 0,-8-4 0,-4-36 0,1-1 0,2 1 0,9 38 0,-10-57 0,32 94 0,-30-93 0,1 1 0,0-1 0,1 1 0,0-2 0,0 1 0,14 13 0,43 43-341,3-2 0,3-4-1,87 59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3.017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 24575,'748'0'-4725,"-719"0"1259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4T06:15:36.372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1716 86 24575,'-24'-2'0,"0"0"0,0-2 0,-41-12 0,-12-2 0,-230-21 0,241 35 0,-1 3 0,-106 13 0,132-7 0,1 1 0,0 3 0,0 0 0,1 3 0,-72 32 0,26-10 0,61-25 0,0 0 0,-30 17 0,46-20 0,-1 0 0,1 1 0,1 0 0,-1 0 0,1 1 0,0 0 0,1 0 0,0 0 0,0 1 0,1 0 0,0 0 0,0 1 0,1-1 0,-4 16 0,3-6 0,0-1 0,1 1 0,1 1 0,1-1 0,0 1 0,3 37 0,1-40 0,1-1 0,1 0 0,0 0 0,1 0 0,1 0 0,0-1 0,1 0 0,1 0 0,12 18 0,12 11 0,56 61 0,2 2 0,153 189 0,6 7 0,-211-251 0,-1 2 0,-4 1 0,-1 1 0,-4 2 0,38 105 0,-60-138 0,0 0 0,-1 0 0,-1 1 0,-2 0 0,0-1 0,-2 1 0,-1 0 0,-1 0 0,-1 0 0,-9 32 0,9-49 0,0 1 0,-1-1 0,0 0 0,-1 0 0,0 0 0,0 0 0,-1-1 0,0 0 0,0 0 0,-1-1 0,-8 7 0,3-4 0,0-1 0,0-1 0,-1 0 0,0 0 0,-1-2 0,-23 10 0,-2-5 0,-1-1 0,0-2 0,0-2 0,-63 2 0,-187-5 0,270-6 0,1-1 0,0-1 0,1-1 0,-1 0 0,1-2 0,1 0 0,-26-15 0,-22-10 0,48 25 36,1-1 0,-1-1 0,2-1 0,-1 0 0,2-1 0,-1-1 0,2 0 0,-24-28 0,2-7-423,-44-77 0,46 69-528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11/23/2021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Locally gathered smart contract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45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customXml" Target="../ink/ink5.xml"/><Relationship Id="rId3" Type="http://schemas.openxmlformats.org/officeDocument/2006/relationships/image" Target="../media/image17.jpeg"/><Relationship Id="rId7" Type="http://schemas.openxmlformats.org/officeDocument/2006/relationships/customXml" Target="../ink/ink2.xml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10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customXml" Target="../ink/ink3.xml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risk movements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By: </a:t>
            </a:r>
            <a:r>
              <a:rPr lang="en-US" dirty="0" err="1">
                <a:solidFill>
                  <a:srgbClr val="7CEBFF"/>
                </a:solidFill>
              </a:rPr>
              <a:t>ashley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guidot</a:t>
            </a:r>
            <a:r>
              <a:rPr lang="en-US" dirty="0">
                <a:solidFill>
                  <a:srgbClr val="7CEBFF"/>
                </a:solidFill>
              </a:rPr>
              <a:t>,  Vishwanath Subramanian, </a:t>
            </a:r>
            <a:r>
              <a:rPr lang="en-US" dirty="0" err="1">
                <a:solidFill>
                  <a:srgbClr val="7CEBFF"/>
                </a:solidFill>
              </a:rPr>
              <a:t>forrest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surles</a:t>
            </a:r>
            <a:r>
              <a:rPr lang="en-US" dirty="0">
                <a:solidFill>
                  <a:srgbClr val="7CEBFF"/>
                </a:solidFill>
              </a:rPr>
              <a:t>, and john </a:t>
            </a:r>
            <a:r>
              <a:rPr lang="en-US" dirty="0" err="1">
                <a:solidFill>
                  <a:srgbClr val="7CEBFF"/>
                </a:solidFill>
              </a:rPr>
              <a:t>weldon</a:t>
            </a:r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Our services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graphic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451417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1F272-00D5-4AC5-8D2C-914C41D8C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65" r="9091" b="92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EA699A-58A8-4556-B621-C3D44D17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US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56406-5568-4ED8-B6C5-310726CC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78" y="2026765"/>
            <a:ext cx="3415074" cy="3966676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Create application utilizing Python and Solidity to transfer between an Ethereum and USD denominated 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account,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representing an investment fund, via smart contract</a:t>
            </a:r>
          </a:p>
          <a:p>
            <a:r>
              <a:rPr lang="en-US" sz="2000" dirty="0">
                <a:solidFill>
                  <a:schemeClr val="bg1"/>
                </a:solidFill>
                <a:latin typeface="Slack-Lato"/>
              </a:rPr>
              <a:t>Create user friendly </a:t>
            </a:r>
            <a:r>
              <a:rPr lang="en-US" sz="2000" dirty="0" err="1">
                <a:solidFill>
                  <a:schemeClr val="bg1"/>
                </a:solidFill>
                <a:latin typeface="Slack-Lato"/>
              </a:rPr>
              <a:t>streamlit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 interface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384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98" y="759422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User stories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383909"/>
              </p:ext>
            </p:extLst>
          </p:nvPr>
        </p:nvGraphicFramePr>
        <p:xfrm>
          <a:off x="482781" y="1950720"/>
          <a:ext cx="7414235" cy="428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EB62F-3273-4F72-A985-B7CE6CC4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Smart contract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CE34320-7E68-4F36-A97D-573E23467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9178766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9353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BCA1D-ACDF-4D63-9AA0-366C4F85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254C-051B-40D3-AFBB-FFD642FA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Connecting python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B82E3F-D9C4-42E7-AABF-D760C2F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45784-B126-48E6-B33B-0BEA2EBF1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D7FED-ECA8-4F84-9067-C1B1E9610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DF12F2-5059-41AC-A8BD-D5E115CDC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38DB03-E82B-4BCE-98FF-8B3ED64C4F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6797373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59038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B4C527F-AA88-4BD2-819A-06921EEB4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1363"/>
            <a:ext cx="12191999" cy="6256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1BEFAC-BF22-4CF8-9B60-C1CACA905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DC75F-057B-4E84-81C8-E76745CE9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643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Streamlit app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85BE34-5132-4DE6-9EFE-72A492E1A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1414889"/>
              </p:ext>
            </p:extLst>
          </p:nvPr>
        </p:nvGraphicFramePr>
        <p:xfrm>
          <a:off x="486033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09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D54DB8-C150-4290-85D6-F5B0262BF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E858F-5740-4486-9BB9-9E044FAD6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CFFD-D807-4AD6-850F-8BCBE082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572000"/>
            <a:ext cx="10993549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Ganache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F274-928E-4493-876B-090AEF89C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5467246"/>
            <a:ext cx="10993546" cy="4848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 dirty="0">
                <a:solidFill>
                  <a:srgbClr val="AC8557"/>
                </a:solidFill>
              </a:rPr>
              <a:t>Now on to our Ganache example</a:t>
            </a:r>
          </a:p>
        </p:txBody>
      </p:sp>
    </p:spTree>
    <p:extLst>
      <p:ext uri="{BB962C8B-B14F-4D97-AF65-F5344CB8AC3E}">
        <p14:creationId xmlns:p14="http://schemas.microsoft.com/office/powerpoint/2010/main" val="239425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53A5CB0-B042-46F5-A415-7E6BD9C75B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86" b="14657"/>
          <a:stretch/>
        </p:blipFill>
        <p:spPr>
          <a:xfrm>
            <a:off x="1066801" y="2032000"/>
            <a:ext cx="5953760" cy="258064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8B34338-034A-4B2D-9477-7B436E5D6EFF}"/>
              </a:ext>
            </a:extLst>
          </p:cNvPr>
          <p:cNvGrpSpPr/>
          <p:nvPr/>
        </p:nvGrpSpPr>
        <p:grpSpPr>
          <a:xfrm>
            <a:off x="3860400" y="3332040"/>
            <a:ext cx="2582280" cy="52560"/>
            <a:chOff x="3860400" y="3332040"/>
            <a:chExt cx="2582280" cy="52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937A4A6-22B1-4850-AC59-85982E0830F7}"/>
                    </a:ext>
                  </a:extLst>
                </p14:cNvPr>
                <p14:cNvContentPartPr/>
                <p14:nvPr/>
              </p14:nvContentPartPr>
              <p14:xfrm>
                <a:off x="3891360" y="3332040"/>
                <a:ext cx="2160" cy="36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937A4A6-22B1-4850-AC59-85982E0830F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28360" y="3269040"/>
                  <a:ext cx="1278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13E60EA6-080F-4D28-A1A6-17DA088CDC25}"/>
                    </a:ext>
                  </a:extLst>
                </p14:cNvPr>
                <p14:cNvContentPartPr/>
                <p14:nvPr/>
              </p14:nvContentPartPr>
              <p14:xfrm>
                <a:off x="3860400" y="3332040"/>
                <a:ext cx="2582280" cy="5256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13E60EA6-080F-4D28-A1A6-17DA088CDC25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797400" y="3269040"/>
                  <a:ext cx="2707920" cy="1782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C6E91CA-2340-4304-AF98-8FD22F90A65B}"/>
                  </a:ext>
                </a:extLst>
              </p14:cNvPr>
              <p14:cNvContentPartPr/>
              <p14:nvPr/>
            </p14:nvContentPartPr>
            <p14:xfrm>
              <a:off x="3869760" y="2050800"/>
              <a:ext cx="672480" cy="8877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C6E91CA-2340-4304-AF98-8FD22F90A65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07120" y="1987800"/>
                <a:ext cx="798120" cy="1013400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97694984-5607-4776-9582-504154A1A94E}"/>
              </a:ext>
            </a:extLst>
          </p:cNvPr>
          <p:cNvGrpSpPr/>
          <p:nvPr/>
        </p:nvGrpSpPr>
        <p:grpSpPr>
          <a:xfrm>
            <a:off x="4783800" y="1960080"/>
            <a:ext cx="1485000" cy="984600"/>
            <a:chOff x="4783800" y="1960080"/>
            <a:chExt cx="1485000" cy="984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56D1D04-91A7-4302-9A1C-6564F1C506AF}"/>
                    </a:ext>
                  </a:extLst>
                </p14:cNvPr>
                <p14:cNvContentPartPr/>
                <p14:nvPr/>
              </p14:nvContentPartPr>
              <p14:xfrm>
                <a:off x="4783800" y="1960440"/>
                <a:ext cx="681480" cy="98424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56D1D04-91A7-4302-9A1C-6564F1C506A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721160" y="1897440"/>
                  <a:ext cx="807120" cy="11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FF4755F2-C56F-4F26-A864-080C8AA168E2}"/>
                    </a:ext>
                  </a:extLst>
                </p14:cNvPr>
                <p14:cNvContentPartPr/>
                <p14:nvPr/>
              </p14:nvContentPartPr>
              <p14:xfrm>
                <a:off x="4957680" y="2488920"/>
                <a:ext cx="280440" cy="36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FF4755F2-C56F-4F26-A864-080C8AA168E2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895040" y="2426280"/>
                  <a:ext cx="4060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107292-C4CC-4AC5-B8D1-582C27D29E44}"/>
                    </a:ext>
                  </a:extLst>
                </p14:cNvPr>
                <p14:cNvContentPartPr/>
                <p14:nvPr/>
              </p14:nvContentPartPr>
              <p14:xfrm>
                <a:off x="5651040" y="1960080"/>
                <a:ext cx="617760" cy="89496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107292-C4CC-4AC5-B8D1-582C27D29E4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588400" y="1897080"/>
                  <a:ext cx="743400" cy="10206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586370-B0FB-4108-8B4F-329716A22E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03B719-B9A6-4DC9-AA9D-06F16B758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B48092-4A2C-4E16-B971-9ACADFFF69E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254</TotalTime>
  <Words>220</Words>
  <Application>Microsoft Office PowerPoint</Application>
  <PresentationFormat>Widescreen</PresentationFormat>
  <Paragraphs>44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Gill Sans MT</vt:lpstr>
      <vt:lpstr>Slack-Lato</vt:lpstr>
      <vt:lpstr>Wingdings 2</vt:lpstr>
      <vt:lpstr>Dividend</vt:lpstr>
      <vt:lpstr>Smart risk movements</vt:lpstr>
      <vt:lpstr>Our services</vt:lpstr>
      <vt:lpstr>Project objective</vt:lpstr>
      <vt:lpstr>User stories</vt:lpstr>
      <vt:lpstr>Smart contract</vt:lpstr>
      <vt:lpstr>Connecting python</vt:lpstr>
      <vt:lpstr>Streamlit app</vt:lpstr>
      <vt:lpstr>Ganache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Gimme dat gas</dc:title>
  <dc:creator>Ashley Guidot</dc:creator>
  <cp:lastModifiedBy>Ashley Guidot</cp:lastModifiedBy>
  <cp:revision>21</cp:revision>
  <dcterms:created xsi:type="dcterms:W3CDTF">2021-11-24T02:00:57Z</dcterms:created>
  <dcterms:modified xsi:type="dcterms:W3CDTF">2021-11-24T06:15:37Z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